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Lst>
  <p:notesMasterIdLst>
    <p:notesMasterId r:id="rId10"/>
  </p:notesMasterIdLst>
  <p:sldIdLst>
    <p:sldId id="256" r:id="rId2"/>
    <p:sldId id="257" r:id="rId3"/>
    <p:sldId id="258" r:id="rId4"/>
    <p:sldId id="260" r:id="rId5"/>
    <p:sldId id="261" r:id="rId6"/>
    <p:sldId id="262" r:id="rId7"/>
    <p:sldId id="263" r:id="rId8"/>
    <p:sldId id="264" r:id="rId9"/>
  </p:sldIdLst>
  <p:sldSz cx="9144000" cy="5143500" type="screen16x9"/>
  <p:notesSz cx="6858000" cy="9144000"/>
  <p:embeddedFontLst>
    <p:embeddedFont>
      <p:font typeface="Didact Gothic" pitchFamily="2" charset="0"/>
      <p:regular r:id="rId11"/>
    </p:embeddedFont>
    <p:embeddedFont>
      <p:font typeface="Julius Sans One" panose="02000000000000000000" pitchFamily="2" charset="77"/>
      <p:regular r:id="rId12"/>
    </p:embeddedFont>
    <p:embeddedFont>
      <p:font typeface="Montserrat" pitchFamily="2" charset="77"/>
      <p:regular r:id="rId13"/>
      <p:bold r:id="rId14"/>
      <p:italic r:id="rId15"/>
      <p:boldItalic r:id="rId16"/>
    </p:embeddedFont>
    <p:embeddedFont>
      <p:font typeface="Questrial" pitchFamily="2" charset="77"/>
      <p:regular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464">
          <p15:clr>
            <a:srgbClr val="9AA0A6"/>
          </p15:clr>
        </p15:guide>
        <p15:guide id="2"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69EC"/>
    <a:srgbClr val="76A5AF"/>
    <a:srgbClr val="DB64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67378AC-87AE-4E28-9995-CFFD3927324E}">
  <a:tblStyle styleId="{067378AC-87AE-4E28-9995-CFFD3927324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67846"/>
  </p:normalViewPr>
  <p:slideViewPr>
    <p:cSldViewPr snapToGrid="0">
      <p:cViewPr varScale="1">
        <p:scale>
          <a:sx n="88" d="100"/>
          <a:sy n="88" d="100"/>
        </p:scale>
        <p:origin x="1024" y="176"/>
      </p:cViewPr>
      <p:guideLst>
        <p:guide pos="4464"/>
        <p:guide orient="horz" pos="16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8f4bd20341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8f4bd20341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Disclaimer first about sensitive topic and end with resources</a:t>
            </a:r>
            <a:endParaRPr/>
          </a:p>
          <a:p>
            <a:pPr marL="0" lvl="0" indent="0" algn="l" rtl="0">
              <a:spcBef>
                <a:spcPts val="0"/>
              </a:spcBef>
              <a:spcAft>
                <a:spcPts val="0"/>
              </a:spcAft>
              <a:buNone/>
            </a:pPr>
            <a:r>
              <a:rPr lang="en"/>
              <a:t>To get into this topic, I want you first to think about what you would consider verbal aggression towards a young child or an infant? YOUR CHILDHOOD </a:t>
            </a:r>
            <a:r>
              <a:rPr lang="en" b="1"/>
              <a:t>Wait 3 seconds</a:t>
            </a:r>
            <a:r>
              <a:rPr lang="en"/>
              <a:t>. It is probably difficult to think of how you can express verbally aggressive behaviour towards precious young infants? Different cultural ideas of aggression or abuse</a:t>
            </a:r>
            <a:endParaRPr/>
          </a:p>
          <a:p>
            <a:pPr marL="0" lvl="0" indent="0" algn="l" rtl="0">
              <a:spcBef>
                <a:spcPts val="0"/>
              </a:spcBef>
              <a:spcAft>
                <a:spcPts val="0"/>
              </a:spcAft>
              <a:buNone/>
            </a:pPr>
            <a:r>
              <a:rPr lang="en"/>
              <a:t>We want to contextualize the importance of verbal aggression and search for possible predictors with this work </a:t>
            </a:r>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8f6f6f201e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8f6f6f201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Clr>
                <a:schemeClr val="dk1"/>
              </a:buClr>
              <a:buSzPts val="1100"/>
              <a:buChar char="●"/>
            </a:pPr>
            <a:r>
              <a:rPr lang="en" dirty="0">
                <a:solidFill>
                  <a:schemeClr val="dk1"/>
                </a:solidFill>
              </a:rPr>
              <a:t>Child maltreatment defined by government of Canada is the harm, or risk of harm, that a child or youth may experience while in the care of a person they trust or depend on</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Types of child maltreatment include physical abuse, sexual abuse, neglect, exposure to family violence and emotional abuse which includes verbal aggression</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Verbal abuse includes direct acts of emotional maltreatment, such as deliberate and cruel acts of criticizing, humiliating, or terrorizing</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Why is all of this important? How often does this even happen?</a:t>
            </a:r>
            <a:endParaRPr dirty="0">
              <a:solidFill>
                <a:schemeClr val="dk1"/>
              </a:solidFill>
            </a:endParaRPr>
          </a:p>
          <a:p>
            <a:pPr marL="914400" lvl="1" indent="-298450" algn="l" rtl="0">
              <a:spcBef>
                <a:spcPts val="0"/>
              </a:spcBef>
              <a:spcAft>
                <a:spcPts val="0"/>
              </a:spcAft>
              <a:buClr>
                <a:schemeClr val="dk1"/>
              </a:buClr>
              <a:buSzPts val="1100"/>
              <a:buChar char="○"/>
            </a:pPr>
            <a:r>
              <a:rPr lang="en" dirty="0">
                <a:solidFill>
                  <a:schemeClr val="dk1"/>
                </a:solidFill>
              </a:rPr>
              <a:t>In 2013, in Canada, over 43,000 confirmed cases of child maltreatment were reported, more than 59% of which were multiple incidences (Fallon et al., 2015). Data from the United States in 2006 suggests that the highest risk of child maltreatment is in infants younger than 12 months of age (24.4 per thousand children)</a:t>
            </a:r>
            <a:endParaRPr dirty="0">
              <a:solidFill>
                <a:schemeClr val="dk1"/>
              </a:solidFill>
            </a:endParaRPr>
          </a:p>
          <a:p>
            <a:pPr marL="914400" lvl="1" indent="-298450" algn="l" rtl="0">
              <a:spcBef>
                <a:spcPts val="0"/>
              </a:spcBef>
              <a:spcAft>
                <a:spcPts val="0"/>
              </a:spcAft>
              <a:buClr>
                <a:schemeClr val="dk1"/>
              </a:buClr>
              <a:buSzPts val="1100"/>
              <a:buChar char="○"/>
            </a:pPr>
            <a:r>
              <a:rPr lang="en" dirty="0">
                <a:solidFill>
                  <a:schemeClr val="dk1"/>
                </a:solidFill>
              </a:rPr>
              <a:t>Very little research on individual prevalence but about 90% of parents with children younger than 2 engage in at least one form of emotionally and psychologically aggressive behaviour (e.g. name calling, using curse words, shouting, and threatening; recorded in 2003 in the US; </a:t>
            </a:r>
            <a:r>
              <a:rPr lang="en" dirty="0" err="1">
                <a:solidFill>
                  <a:schemeClr val="dk1"/>
                </a:solidFill>
              </a:rPr>
              <a:t>Uslu</a:t>
            </a:r>
            <a:r>
              <a:rPr lang="en" dirty="0">
                <a:solidFill>
                  <a:schemeClr val="dk1"/>
                </a:solidFill>
              </a:rPr>
              <a:t> et al., 2010)</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Make the charts the same format and color code them similarly </a:t>
            </a:r>
            <a:endParaRPr dirty="0">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a1249ffcf0_1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a1249ffcf0_1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Why is this stats important?</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Child maltreatment has significant risks and consequences, including detrimental neurocognitive impacts for development, as well as a plethora of other psychological and developmental effects throughout childhood and adolescence. Limited research on verbal abuse suggests it can lead to problems in proper psychological and emotional functioning in a developing child and can be a predictor of a variety of social and emotional problems in the future</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Since research is limited, etiological models are often based on other types of research especially physical abuse as they have been correlated in the literature. That is, it has been shown that parents who yell more and show more verbal aggression towards their kids are also more likely to be physically abusive. Also it seems engaging in physically abusive </a:t>
            </a:r>
            <a:r>
              <a:rPr lang="en" dirty="0" err="1">
                <a:solidFill>
                  <a:schemeClr val="dk1"/>
                </a:solidFill>
              </a:rPr>
              <a:t>behaviours</a:t>
            </a:r>
            <a:r>
              <a:rPr lang="en" dirty="0">
                <a:solidFill>
                  <a:schemeClr val="dk1"/>
                </a:solidFill>
              </a:rPr>
              <a:t> almost always includes verbally aggressive </a:t>
            </a:r>
            <a:r>
              <a:rPr lang="en" dirty="0" err="1">
                <a:solidFill>
                  <a:schemeClr val="dk1"/>
                </a:solidFill>
              </a:rPr>
              <a:t>behaviours</a:t>
            </a:r>
            <a:r>
              <a:rPr lang="en" dirty="0">
                <a:solidFill>
                  <a:schemeClr val="dk1"/>
                </a:solidFill>
              </a:rPr>
              <a:t> while the inverse is not necessarily found.</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There has been extensive research on potential risk factors in other types of abuse in children like sexual and </a:t>
            </a:r>
            <a:r>
              <a:rPr lang="en" dirty="0" err="1">
                <a:solidFill>
                  <a:schemeClr val="dk1"/>
                </a:solidFill>
              </a:rPr>
              <a:t>physcial</a:t>
            </a:r>
            <a:r>
              <a:rPr lang="en" dirty="0">
                <a:solidFill>
                  <a:schemeClr val="dk1"/>
                </a:solidFill>
              </a:rPr>
              <a:t> but due to the less obvious nature of verbal aggression (cultural differences and no clear signs to others) it has been underreported and underexamined. Some risk factors suggested include low SES, lack of social support, parental emotional disturbance, depression, aggression, and history of abuse, and child health complications</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9f2cce1ec4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9f2cce1ec4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What do we know and predictors and gap</a:t>
            </a:r>
            <a:endParaRPr dirty="0"/>
          </a:p>
          <a:p>
            <a:pPr marL="0" lvl="0" indent="0" algn="l" rtl="0">
              <a:spcBef>
                <a:spcPts val="0"/>
              </a:spcBef>
              <a:spcAft>
                <a:spcPts val="0"/>
              </a:spcAft>
              <a:buNone/>
            </a:pPr>
            <a:r>
              <a:rPr lang="en" dirty="0"/>
              <a:t>Get more into why we don’t study babies (harder to recruit, our assumption)</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a1249ffcf0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a1249ffcf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Talk about all the gaps (infants and anonymous data)</a:t>
            </a:r>
            <a:endParaRPr/>
          </a:p>
          <a:p>
            <a:pPr marL="0" lvl="0" indent="0" algn="l" rtl="0">
              <a:spcBef>
                <a:spcPts val="0"/>
              </a:spcBef>
              <a:spcAft>
                <a:spcPts val="0"/>
              </a:spcAft>
              <a:buNone/>
            </a:pPr>
            <a:r>
              <a:rPr lang="en"/>
              <a:t>Predictions for parents with higher potential for engaging in verbally aggressive behaviour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
              <a:t>Split the slides more and break down the points more and especially on this one talk more about it (background is too much and background points should be their own slides)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a1249ffcf0_1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a1249ffcf0_1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Conceptually related variables to physical aggression since it is related to verbal aggression</a:t>
            </a:r>
            <a:endParaRPr dirty="0"/>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Connection of the CAPI as a measure vs. variable </a:t>
            </a: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Standard for abuse risk potential with kids for CAPI but not really used in verbal aggression </a:t>
            </a: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9f2cce1ec4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9f2cce1ec4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Preliminary data supports this </a:t>
            </a:r>
            <a:endParaRPr dirty="0"/>
          </a:p>
          <a:p>
            <a:pPr marL="0" lvl="0" indent="0" algn="l" rtl="0">
              <a:spcBef>
                <a:spcPts val="0"/>
              </a:spcBef>
              <a:spcAft>
                <a:spcPts val="0"/>
              </a:spcAft>
              <a:buNone/>
            </a:pPr>
            <a:r>
              <a:rPr lang="en" dirty="0"/>
              <a:t>Building models of verbal aggression</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a1249ffcf0_1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a1249ffcf0_1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Binary logistic regression models and correlations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5"/>
        </a:solidFill>
        <a:effectLst/>
      </p:bgPr>
    </p:bg>
    <p:spTree>
      <p:nvGrpSpPr>
        <p:cNvPr id="1" name="Shape 8"/>
        <p:cNvGrpSpPr/>
        <p:nvPr/>
      </p:nvGrpSpPr>
      <p:grpSpPr>
        <a:xfrm>
          <a:off x="0" y="0"/>
          <a:ext cx="0" cy="0"/>
          <a:chOff x="0" y="0"/>
          <a:chExt cx="0" cy="0"/>
        </a:xfrm>
      </p:grpSpPr>
      <p:sp>
        <p:nvSpPr>
          <p:cNvPr id="9" name="Google Shape;9;p2"/>
          <p:cNvSpPr/>
          <p:nvPr/>
        </p:nvSpPr>
        <p:spPr>
          <a:xfrm>
            <a:off x="-3537625" y="711975"/>
            <a:ext cx="7035600" cy="3277200"/>
          </a:xfrm>
          <a:prstGeom prst="triangle">
            <a:avLst>
              <a:gd name="adj" fmla="val 50000"/>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0" y="1255025"/>
            <a:ext cx="4322700" cy="3891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1034200" y="0"/>
            <a:ext cx="10867800" cy="5143500"/>
          </a:xfrm>
          <a:prstGeom prst="triangle">
            <a:avLst>
              <a:gd name="adj" fmla="val 4985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805750" y="2198675"/>
            <a:ext cx="4322700" cy="1508400"/>
          </a:xfrm>
          <a:prstGeom prst="rect">
            <a:avLst/>
          </a:prstGeom>
        </p:spPr>
        <p:txBody>
          <a:bodyPr spcFirstLastPara="1" wrap="square" lIns="91425" tIns="91425" rIns="91425" bIns="91425" anchor="ctr" anchorCtr="0">
            <a:noAutofit/>
          </a:bodyPr>
          <a:lstStyle>
            <a:lvl1pPr lvl="0" algn="r">
              <a:lnSpc>
                <a:spcPct val="90000"/>
              </a:lnSpc>
              <a:spcBef>
                <a:spcPts val="0"/>
              </a:spcBef>
              <a:spcAft>
                <a:spcPts val="0"/>
              </a:spcAft>
              <a:buClr>
                <a:schemeClr val="lt1"/>
              </a:buClr>
              <a:buSzPts val="4700"/>
              <a:buFont typeface="Julius Sans One"/>
              <a:buNone/>
              <a:defRPr sz="4000" b="1">
                <a:solidFill>
                  <a:schemeClr val="lt1"/>
                </a:solidFill>
                <a:latin typeface="Julius Sans One"/>
                <a:ea typeface="Julius Sans One"/>
                <a:cs typeface="Julius Sans One"/>
                <a:sym typeface="Julius Sans One"/>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a:endParaRPr/>
          </a:p>
        </p:txBody>
      </p:sp>
      <p:sp>
        <p:nvSpPr>
          <p:cNvPr id="13" name="Google Shape;13;p2"/>
          <p:cNvSpPr txBox="1">
            <a:spLocks noGrp="1"/>
          </p:cNvSpPr>
          <p:nvPr>
            <p:ph type="subTitle" idx="1"/>
          </p:nvPr>
        </p:nvSpPr>
        <p:spPr>
          <a:xfrm>
            <a:off x="4299250" y="4154375"/>
            <a:ext cx="3829200" cy="2484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2800"/>
              <a:buFont typeface="Questrial"/>
              <a:buNone/>
              <a:defRPr sz="1400">
                <a:solidFill>
                  <a:schemeClr val="lt1"/>
                </a:solidFill>
                <a:latin typeface="Didact Gothic"/>
                <a:ea typeface="Didact Gothic"/>
                <a:cs typeface="Didact Gothic"/>
                <a:sym typeface="Didact Gothic"/>
              </a:defRPr>
            </a:lvl1pPr>
            <a:lvl2pPr lvl="1"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2pPr>
            <a:lvl3pPr lvl="2"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3pPr>
            <a:lvl4pPr lvl="3"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4pPr>
            <a:lvl5pPr lvl="4"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5pPr>
            <a:lvl6pPr lvl="5"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6pPr>
            <a:lvl7pPr lvl="6"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7pPr>
            <a:lvl8pPr lvl="7"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8pPr>
            <a:lvl9pPr lvl="8" algn="r">
              <a:lnSpc>
                <a:spcPct val="100000"/>
              </a:lnSpc>
              <a:spcBef>
                <a:spcPts val="0"/>
              </a:spcBef>
              <a:spcAft>
                <a:spcPts val="0"/>
              </a:spcAft>
              <a:buClr>
                <a:schemeClr val="lt1"/>
              </a:buClr>
              <a:buSzPts val="2800"/>
              <a:buFont typeface="Questrial"/>
              <a:buNone/>
              <a:defRPr sz="2800">
                <a:solidFill>
                  <a:schemeClr val="lt1"/>
                </a:solidFill>
                <a:latin typeface="Questrial"/>
                <a:ea typeface="Questrial"/>
                <a:cs typeface="Questrial"/>
                <a:sym typeface="Quest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2">
  <p:cSld name="CUSTOM_27">
    <p:bg>
      <p:bgPr>
        <a:solidFill>
          <a:schemeClr val="accent5"/>
        </a:solidFill>
        <a:effectLst/>
      </p:bgPr>
    </p:bg>
    <p:spTree>
      <p:nvGrpSpPr>
        <p:cNvPr id="1" name="Shape 116"/>
        <p:cNvGrpSpPr/>
        <p:nvPr/>
      </p:nvGrpSpPr>
      <p:grpSpPr>
        <a:xfrm>
          <a:off x="0" y="0"/>
          <a:ext cx="0" cy="0"/>
          <a:chOff x="0" y="0"/>
          <a:chExt cx="0" cy="0"/>
        </a:xfrm>
      </p:grpSpPr>
      <p:sp>
        <p:nvSpPr>
          <p:cNvPr id="117" name="Google Shape;117;p20"/>
          <p:cNvSpPr txBox="1">
            <a:spLocks noGrp="1"/>
          </p:cNvSpPr>
          <p:nvPr>
            <p:ph type="title"/>
          </p:nvPr>
        </p:nvSpPr>
        <p:spPr>
          <a:xfrm>
            <a:off x="1176825" y="2158150"/>
            <a:ext cx="1499100" cy="408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lt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118" name="Google Shape;118;p20"/>
          <p:cNvSpPr txBox="1">
            <a:spLocks noGrp="1"/>
          </p:cNvSpPr>
          <p:nvPr>
            <p:ph type="subTitle" idx="1"/>
          </p:nvPr>
        </p:nvSpPr>
        <p:spPr>
          <a:xfrm>
            <a:off x="713225" y="2459250"/>
            <a:ext cx="2426100" cy="7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119" name="Google Shape;119;p20"/>
          <p:cNvSpPr txBox="1">
            <a:spLocks noGrp="1"/>
          </p:cNvSpPr>
          <p:nvPr>
            <p:ph type="title" idx="2"/>
          </p:nvPr>
        </p:nvSpPr>
        <p:spPr>
          <a:xfrm>
            <a:off x="6468199" y="2158150"/>
            <a:ext cx="1499100" cy="408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lt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120" name="Google Shape;120;p20"/>
          <p:cNvSpPr txBox="1">
            <a:spLocks noGrp="1"/>
          </p:cNvSpPr>
          <p:nvPr>
            <p:ph type="subTitle" idx="3"/>
          </p:nvPr>
        </p:nvSpPr>
        <p:spPr>
          <a:xfrm>
            <a:off x="6004683" y="2459250"/>
            <a:ext cx="2426100" cy="7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121" name="Google Shape;121;p20"/>
          <p:cNvSpPr txBox="1">
            <a:spLocks noGrp="1"/>
          </p:cNvSpPr>
          <p:nvPr>
            <p:ph type="title" idx="4"/>
          </p:nvPr>
        </p:nvSpPr>
        <p:spPr>
          <a:xfrm>
            <a:off x="3822450" y="2158150"/>
            <a:ext cx="1499100" cy="408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lt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122" name="Google Shape;122;p20"/>
          <p:cNvSpPr txBox="1">
            <a:spLocks noGrp="1"/>
          </p:cNvSpPr>
          <p:nvPr>
            <p:ph type="subTitle" idx="5"/>
          </p:nvPr>
        </p:nvSpPr>
        <p:spPr>
          <a:xfrm>
            <a:off x="3358950" y="2459250"/>
            <a:ext cx="2426100" cy="7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123" name="Google Shape;123;p20"/>
          <p:cNvSpPr/>
          <p:nvPr/>
        </p:nvSpPr>
        <p:spPr>
          <a:xfrm>
            <a:off x="3198450" y="3764666"/>
            <a:ext cx="2727900" cy="1416300"/>
          </a:xfrm>
          <a:prstGeom prst="triangle">
            <a:avLst>
              <a:gd name="adj" fmla="val 500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0"/>
          <p:cNvSpPr txBox="1">
            <a:spLocks noGrp="1"/>
          </p:cNvSpPr>
          <p:nvPr>
            <p:ph type="title" idx="6"/>
          </p:nvPr>
        </p:nvSpPr>
        <p:spPr>
          <a:xfrm>
            <a:off x="1974300" y="5307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accent5"/>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body" idx="1"/>
          </p:nvPr>
        </p:nvSpPr>
        <p:spPr>
          <a:xfrm>
            <a:off x="713225" y="1424150"/>
            <a:ext cx="6075000" cy="3259800"/>
          </a:xfrm>
          <a:prstGeom prst="rect">
            <a:avLst/>
          </a:prstGeom>
        </p:spPr>
        <p:txBody>
          <a:bodyPr spcFirstLastPara="1" wrap="square" lIns="91425" tIns="91425" rIns="91425" bIns="91425" anchor="t" anchorCtr="0">
            <a:noAutofit/>
          </a:bodyPr>
          <a:lstStyle>
            <a:lvl1pPr marL="457200" marR="50800" lvl="0"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1pPr>
            <a:lvl2pPr marL="914400" lvl="1"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marL="1371600" lvl="2"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marL="1828800" lvl="3"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marL="2286000" lvl="4"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marL="2743200" lvl="5"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marL="3200400" lvl="6"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marL="3657600" lvl="7" indent="-317500">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marL="4114800" lvl="8" indent="-317500">
              <a:spcBef>
                <a:spcPts val="1600"/>
              </a:spcBef>
              <a:spcAft>
                <a:spcPts val="160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
        <p:nvSpPr>
          <p:cNvPr id="22" name="Google Shape;22;p4"/>
          <p:cNvSpPr txBox="1">
            <a:spLocks noGrp="1"/>
          </p:cNvSpPr>
          <p:nvPr>
            <p:ph type="title"/>
          </p:nvPr>
        </p:nvSpPr>
        <p:spPr>
          <a:xfrm>
            <a:off x="713225" y="530584"/>
            <a:ext cx="5768100" cy="528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700"/>
              <a:buNone/>
              <a:defRPr sz="3000" b="1">
                <a:solidFill>
                  <a:schemeClr val="dk1"/>
                </a:solidFill>
              </a:defRPr>
            </a:lvl1pPr>
            <a:lvl2pPr lvl="1" rtl="0">
              <a:spcBef>
                <a:spcPts val="0"/>
              </a:spcBef>
              <a:spcAft>
                <a:spcPts val="0"/>
              </a:spcAft>
              <a:buClr>
                <a:schemeClr val="dk1"/>
              </a:buClr>
              <a:buSzPts val="3000"/>
              <a:buNone/>
              <a:defRPr b="1">
                <a:solidFill>
                  <a:schemeClr val="dk1"/>
                </a:solidFill>
              </a:defRPr>
            </a:lvl2pPr>
            <a:lvl3pPr lvl="2" rtl="0">
              <a:spcBef>
                <a:spcPts val="0"/>
              </a:spcBef>
              <a:spcAft>
                <a:spcPts val="0"/>
              </a:spcAft>
              <a:buClr>
                <a:schemeClr val="dk1"/>
              </a:buClr>
              <a:buSzPts val="3000"/>
              <a:buNone/>
              <a:defRPr b="1">
                <a:solidFill>
                  <a:schemeClr val="dk1"/>
                </a:solidFill>
              </a:defRPr>
            </a:lvl3pPr>
            <a:lvl4pPr lvl="3" rtl="0">
              <a:spcBef>
                <a:spcPts val="0"/>
              </a:spcBef>
              <a:spcAft>
                <a:spcPts val="0"/>
              </a:spcAft>
              <a:buClr>
                <a:schemeClr val="dk1"/>
              </a:buClr>
              <a:buSzPts val="3000"/>
              <a:buNone/>
              <a:defRPr b="1">
                <a:solidFill>
                  <a:schemeClr val="dk1"/>
                </a:solidFill>
              </a:defRPr>
            </a:lvl4pPr>
            <a:lvl5pPr lvl="4" rtl="0">
              <a:spcBef>
                <a:spcPts val="0"/>
              </a:spcBef>
              <a:spcAft>
                <a:spcPts val="0"/>
              </a:spcAft>
              <a:buClr>
                <a:schemeClr val="dk1"/>
              </a:buClr>
              <a:buSzPts val="3000"/>
              <a:buNone/>
              <a:defRPr b="1">
                <a:solidFill>
                  <a:schemeClr val="dk1"/>
                </a:solidFill>
              </a:defRPr>
            </a:lvl5pPr>
            <a:lvl6pPr lvl="5" rtl="0">
              <a:spcBef>
                <a:spcPts val="0"/>
              </a:spcBef>
              <a:spcAft>
                <a:spcPts val="0"/>
              </a:spcAft>
              <a:buClr>
                <a:schemeClr val="dk1"/>
              </a:buClr>
              <a:buSzPts val="3000"/>
              <a:buNone/>
              <a:defRPr b="1">
                <a:solidFill>
                  <a:schemeClr val="dk1"/>
                </a:solidFill>
              </a:defRPr>
            </a:lvl6pPr>
            <a:lvl7pPr lvl="6" rtl="0">
              <a:spcBef>
                <a:spcPts val="0"/>
              </a:spcBef>
              <a:spcAft>
                <a:spcPts val="0"/>
              </a:spcAft>
              <a:buClr>
                <a:schemeClr val="dk1"/>
              </a:buClr>
              <a:buSzPts val="3000"/>
              <a:buNone/>
              <a:defRPr b="1">
                <a:solidFill>
                  <a:schemeClr val="dk1"/>
                </a:solidFill>
              </a:defRPr>
            </a:lvl7pPr>
            <a:lvl8pPr lvl="7" rtl="0">
              <a:spcBef>
                <a:spcPts val="0"/>
              </a:spcBef>
              <a:spcAft>
                <a:spcPts val="0"/>
              </a:spcAft>
              <a:buClr>
                <a:schemeClr val="dk1"/>
              </a:buClr>
              <a:buSzPts val="3000"/>
              <a:buNone/>
              <a:defRPr b="1">
                <a:solidFill>
                  <a:schemeClr val="dk1"/>
                </a:solidFill>
              </a:defRPr>
            </a:lvl8pPr>
            <a:lvl9pPr lvl="8" rtl="0">
              <a:spcBef>
                <a:spcPts val="0"/>
              </a:spcBef>
              <a:spcAft>
                <a:spcPts val="0"/>
              </a:spcAft>
              <a:buClr>
                <a:schemeClr val="dk1"/>
              </a:buClr>
              <a:buSzPts val="3000"/>
              <a:buNone/>
              <a:defRPr b="1">
                <a:solidFill>
                  <a:schemeClr val="dk1"/>
                </a:solidFill>
              </a:defRPr>
            </a:lvl9pPr>
          </a:lstStyle>
          <a:p>
            <a:endParaRPr/>
          </a:p>
        </p:txBody>
      </p:sp>
      <p:sp>
        <p:nvSpPr>
          <p:cNvPr id="23" name="Google Shape;23;p4"/>
          <p:cNvSpPr/>
          <p:nvPr/>
        </p:nvSpPr>
        <p:spPr>
          <a:xfrm flipH="1">
            <a:off x="5808550" y="1533900"/>
            <a:ext cx="4800600" cy="4800600"/>
          </a:xfrm>
          <a:prstGeom prst="rtTriangl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y dos columnas " type="twoColTx">
  <p:cSld name="TITLE_AND_TWO_COLUMNS">
    <p:bg>
      <p:bgPr>
        <a:solidFill>
          <a:schemeClr val="accent5"/>
        </a:solidFill>
        <a:effectLst/>
      </p:bgPr>
    </p:bg>
    <p:spTree>
      <p:nvGrpSpPr>
        <p:cNvPr id="1" name="Shape 24"/>
        <p:cNvGrpSpPr/>
        <p:nvPr/>
      </p:nvGrpSpPr>
      <p:grpSpPr>
        <a:xfrm>
          <a:off x="0" y="0"/>
          <a:ext cx="0" cy="0"/>
          <a:chOff x="0" y="0"/>
          <a:chExt cx="0" cy="0"/>
        </a:xfrm>
      </p:grpSpPr>
      <p:sp>
        <p:nvSpPr>
          <p:cNvPr id="25" name="Google Shape;25;p5"/>
          <p:cNvSpPr txBox="1">
            <a:spLocks noGrp="1"/>
          </p:cNvSpPr>
          <p:nvPr>
            <p:ph type="subTitle" idx="1"/>
          </p:nvPr>
        </p:nvSpPr>
        <p:spPr>
          <a:xfrm>
            <a:off x="833927" y="2641577"/>
            <a:ext cx="3100800" cy="990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
        <p:nvSpPr>
          <p:cNvPr id="26" name="Google Shape;26;p5"/>
          <p:cNvSpPr txBox="1">
            <a:spLocks noGrp="1"/>
          </p:cNvSpPr>
          <p:nvPr>
            <p:ph type="subTitle" idx="2"/>
          </p:nvPr>
        </p:nvSpPr>
        <p:spPr>
          <a:xfrm>
            <a:off x="5209273" y="2641577"/>
            <a:ext cx="3100800" cy="990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
        <p:nvSpPr>
          <p:cNvPr id="27" name="Google Shape;27;p5"/>
          <p:cNvSpPr txBox="1">
            <a:spLocks noGrp="1"/>
          </p:cNvSpPr>
          <p:nvPr>
            <p:ph type="title"/>
          </p:nvPr>
        </p:nvSpPr>
        <p:spPr>
          <a:xfrm>
            <a:off x="1554977" y="1985760"/>
            <a:ext cx="1658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0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
        <p:nvSpPr>
          <p:cNvPr id="28" name="Google Shape;28;p5"/>
          <p:cNvSpPr txBox="1">
            <a:spLocks noGrp="1"/>
          </p:cNvSpPr>
          <p:nvPr>
            <p:ph type="title" idx="3"/>
          </p:nvPr>
        </p:nvSpPr>
        <p:spPr>
          <a:xfrm>
            <a:off x="5930323" y="1985760"/>
            <a:ext cx="1658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0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
        <p:nvSpPr>
          <p:cNvPr id="29" name="Google Shape;29;p5"/>
          <p:cNvSpPr/>
          <p:nvPr/>
        </p:nvSpPr>
        <p:spPr>
          <a:xfrm rot="10800000">
            <a:off x="3588450" y="-22625"/>
            <a:ext cx="1967100" cy="885900"/>
          </a:xfrm>
          <a:prstGeom prst="triangle">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accent5"/>
        </a:solidFill>
        <a:effectLst/>
      </p:bgPr>
    </p:bg>
    <p:spTree>
      <p:nvGrpSpPr>
        <p:cNvPr id="1" name="Shape 41"/>
        <p:cNvGrpSpPr/>
        <p:nvPr/>
      </p:nvGrpSpPr>
      <p:grpSpPr>
        <a:xfrm>
          <a:off x="0" y="0"/>
          <a:ext cx="0" cy="0"/>
          <a:chOff x="0" y="0"/>
          <a:chExt cx="0" cy="0"/>
        </a:xfrm>
      </p:grpSpPr>
      <p:sp>
        <p:nvSpPr>
          <p:cNvPr id="42" name="Google Shape;42;p9"/>
          <p:cNvSpPr/>
          <p:nvPr/>
        </p:nvSpPr>
        <p:spPr>
          <a:xfrm>
            <a:off x="0" y="457200"/>
            <a:ext cx="9144000" cy="4686300"/>
          </a:xfrm>
          <a:prstGeom prst="triangle">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9"/>
          <p:cNvSpPr/>
          <p:nvPr/>
        </p:nvSpPr>
        <p:spPr>
          <a:xfrm rot="5400000">
            <a:off x="-64425" y="64350"/>
            <a:ext cx="4243200" cy="41145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9"/>
          <p:cNvSpPr/>
          <p:nvPr/>
        </p:nvSpPr>
        <p:spPr>
          <a:xfrm rot="-5400000" flipH="1">
            <a:off x="4941700" y="26525"/>
            <a:ext cx="4364700" cy="4227600"/>
          </a:xfrm>
          <a:prstGeom prst="rtTriangle">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9"/>
          <p:cNvSpPr txBox="1">
            <a:spLocks noGrp="1"/>
          </p:cNvSpPr>
          <p:nvPr>
            <p:ph type="ctrTitle"/>
          </p:nvPr>
        </p:nvSpPr>
        <p:spPr>
          <a:xfrm>
            <a:off x="1690800" y="2470300"/>
            <a:ext cx="5762400" cy="699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8000"/>
              <a:buNone/>
              <a:defRPr sz="3000" b="1">
                <a:solidFill>
                  <a:schemeClr val="lt1"/>
                </a:solidFill>
              </a:defRPr>
            </a:lvl1pPr>
            <a:lvl2pPr lvl="1" algn="ctr" rtl="0">
              <a:spcBef>
                <a:spcPts val="0"/>
              </a:spcBef>
              <a:spcAft>
                <a:spcPts val="0"/>
              </a:spcAft>
              <a:buClr>
                <a:schemeClr val="lt1"/>
              </a:buClr>
              <a:buSzPts val="8000"/>
              <a:buNone/>
              <a:defRPr sz="8000" b="1">
                <a:solidFill>
                  <a:schemeClr val="lt1"/>
                </a:solidFill>
              </a:defRPr>
            </a:lvl2pPr>
            <a:lvl3pPr lvl="2" algn="ctr" rtl="0">
              <a:spcBef>
                <a:spcPts val="0"/>
              </a:spcBef>
              <a:spcAft>
                <a:spcPts val="0"/>
              </a:spcAft>
              <a:buClr>
                <a:schemeClr val="lt1"/>
              </a:buClr>
              <a:buSzPts val="8000"/>
              <a:buNone/>
              <a:defRPr sz="8000" b="1">
                <a:solidFill>
                  <a:schemeClr val="lt1"/>
                </a:solidFill>
              </a:defRPr>
            </a:lvl3pPr>
            <a:lvl4pPr lvl="3" algn="ctr" rtl="0">
              <a:spcBef>
                <a:spcPts val="0"/>
              </a:spcBef>
              <a:spcAft>
                <a:spcPts val="0"/>
              </a:spcAft>
              <a:buClr>
                <a:schemeClr val="lt1"/>
              </a:buClr>
              <a:buSzPts val="8000"/>
              <a:buNone/>
              <a:defRPr sz="8000" b="1">
                <a:solidFill>
                  <a:schemeClr val="lt1"/>
                </a:solidFill>
              </a:defRPr>
            </a:lvl4pPr>
            <a:lvl5pPr lvl="4" algn="ctr" rtl="0">
              <a:spcBef>
                <a:spcPts val="0"/>
              </a:spcBef>
              <a:spcAft>
                <a:spcPts val="0"/>
              </a:spcAft>
              <a:buClr>
                <a:schemeClr val="lt1"/>
              </a:buClr>
              <a:buSzPts val="8000"/>
              <a:buNone/>
              <a:defRPr sz="8000" b="1">
                <a:solidFill>
                  <a:schemeClr val="lt1"/>
                </a:solidFill>
              </a:defRPr>
            </a:lvl5pPr>
            <a:lvl6pPr lvl="5" algn="ctr" rtl="0">
              <a:spcBef>
                <a:spcPts val="0"/>
              </a:spcBef>
              <a:spcAft>
                <a:spcPts val="0"/>
              </a:spcAft>
              <a:buClr>
                <a:schemeClr val="lt1"/>
              </a:buClr>
              <a:buSzPts val="8000"/>
              <a:buNone/>
              <a:defRPr sz="8000" b="1">
                <a:solidFill>
                  <a:schemeClr val="lt1"/>
                </a:solidFill>
              </a:defRPr>
            </a:lvl6pPr>
            <a:lvl7pPr lvl="6" algn="ctr" rtl="0">
              <a:spcBef>
                <a:spcPts val="0"/>
              </a:spcBef>
              <a:spcAft>
                <a:spcPts val="0"/>
              </a:spcAft>
              <a:buClr>
                <a:schemeClr val="lt1"/>
              </a:buClr>
              <a:buSzPts val="8000"/>
              <a:buNone/>
              <a:defRPr sz="8000" b="1">
                <a:solidFill>
                  <a:schemeClr val="lt1"/>
                </a:solidFill>
              </a:defRPr>
            </a:lvl7pPr>
            <a:lvl8pPr lvl="7" algn="ctr" rtl="0">
              <a:spcBef>
                <a:spcPts val="0"/>
              </a:spcBef>
              <a:spcAft>
                <a:spcPts val="0"/>
              </a:spcAft>
              <a:buClr>
                <a:schemeClr val="lt1"/>
              </a:buClr>
              <a:buSzPts val="8000"/>
              <a:buNone/>
              <a:defRPr sz="8000" b="1">
                <a:solidFill>
                  <a:schemeClr val="lt1"/>
                </a:solidFill>
              </a:defRPr>
            </a:lvl8pPr>
            <a:lvl9pPr lvl="8" algn="ctr" rtl="0">
              <a:spcBef>
                <a:spcPts val="0"/>
              </a:spcBef>
              <a:spcAft>
                <a:spcPts val="0"/>
              </a:spcAft>
              <a:buClr>
                <a:schemeClr val="lt1"/>
              </a:buClr>
              <a:buSzPts val="8000"/>
              <a:buNone/>
              <a:defRPr sz="8000" b="1">
                <a:solidFill>
                  <a:schemeClr val="lt1"/>
                </a:solidFill>
              </a:defRPr>
            </a:lvl9pPr>
          </a:lstStyle>
          <a:p>
            <a:endParaRPr/>
          </a:p>
        </p:txBody>
      </p:sp>
      <p:sp>
        <p:nvSpPr>
          <p:cNvPr id="46" name="Google Shape;46;p9"/>
          <p:cNvSpPr txBox="1">
            <a:spLocks noGrp="1"/>
          </p:cNvSpPr>
          <p:nvPr>
            <p:ph type="subTitle" idx="1"/>
          </p:nvPr>
        </p:nvSpPr>
        <p:spPr>
          <a:xfrm>
            <a:off x="2218725" y="3334300"/>
            <a:ext cx="4706400" cy="79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1pPr>
            <a:lvl2pPr lvl="1"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2pPr>
            <a:lvl3pPr lvl="2"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3pPr>
            <a:lvl4pPr lvl="3"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4pPr>
            <a:lvl5pPr lvl="4"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5pPr>
            <a:lvl6pPr lvl="5"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6pPr>
            <a:lvl7pPr lvl="6"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7pPr>
            <a:lvl8pPr lvl="7"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8pPr>
            <a:lvl9pPr lvl="8" algn="ctr" rtl="0">
              <a:lnSpc>
                <a:spcPct val="100000"/>
              </a:lnSpc>
              <a:spcBef>
                <a:spcPts val="0"/>
              </a:spcBef>
              <a:spcAft>
                <a:spcPts val="0"/>
              </a:spcAft>
              <a:buClr>
                <a:schemeClr val="lt1"/>
              </a:buClr>
              <a:buSzPts val="1400"/>
              <a:buFont typeface="Didact Gothic"/>
              <a:buNone/>
              <a:defRPr>
                <a:solidFill>
                  <a:schemeClr val="lt1"/>
                </a:solidFill>
                <a:latin typeface="Didact Gothic"/>
                <a:ea typeface="Didact Gothic"/>
                <a:cs typeface="Didact Gothic"/>
                <a:sym typeface="Didact Gothic"/>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accent5"/>
        </a:solidFill>
        <a:effectLst/>
      </p:bgPr>
    </p:bg>
    <p:spTree>
      <p:nvGrpSpPr>
        <p:cNvPr id="1" name="Shape 47"/>
        <p:cNvGrpSpPr/>
        <p:nvPr/>
      </p:nvGrpSpPr>
      <p:grpSpPr>
        <a:xfrm>
          <a:off x="0" y="0"/>
          <a:ext cx="0" cy="0"/>
          <a:chOff x="0" y="0"/>
          <a:chExt cx="0" cy="0"/>
        </a:xfrm>
      </p:grpSpPr>
      <p:sp>
        <p:nvSpPr>
          <p:cNvPr id="48" name="Google Shape;48;p10"/>
          <p:cNvSpPr/>
          <p:nvPr/>
        </p:nvSpPr>
        <p:spPr>
          <a:xfrm>
            <a:off x="-50" y="5600"/>
            <a:ext cx="9144000" cy="5143500"/>
          </a:xfrm>
          <a:prstGeom prst="rect">
            <a:avLst/>
          </a:prstGeom>
          <a:solidFill>
            <a:schemeClr val="lt1">
              <a:alpha val="235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10"/>
          <p:cNvSpPr/>
          <p:nvPr/>
        </p:nvSpPr>
        <p:spPr>
          <a:xfrm>
            <a:off x="4312400" y="3669275"/>
            <a:ext cx="4886400" cy="1051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0"/>
          <p:cNvSpPr txBox="1">
            <a:spLocks noGrp="1"/>
          </p:cNvSpPr>
          <p:nvPr>
            <p:ph type="title"/>
          </p:nvPr>
        </p:nvSpPr>
        <p:spPr>
          <a:xfrm>
            <a:off x="4572000" y="3729575"/>
            <a:ext cx="3858900" cy="7788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1"/>
              </a:buClr>
              <a:buSzPts val="2700"/>
              <a:buNone/>
              <a:defRPr sz="2500" b="1">
                <a:solidFill>
                  <a:schemeClr val="lt1"/>
                </a:solidFill>
              </a:defRPr>
            </a:lvl1pPr>
            <a:lvl2pPr lvl="1" rtl="0">
              <a:spcBef>
                <a:spcPts val="0"/>
              </a:spcBef>
              <a:spcAft>
                <a:spcPts val="0"/>
              </a:spcAft>
              <a:buClr>
                <a:schemeClr val="dk1"/>
              </a:buClr>
              <a:buSzPts val="3000"/>
              <a:buNone/>
              <a:defRPr b="1">
                <a:solidFill>
                  <a:schemeClr val="dk1"/>
                </a:solidFill>
              </a:defRPr>
            </a:lvl2pPr>
            <a:lvl3pPr lvl="2" rtl="0">
              <a:spcBef>
                <a:spcPts val="0"/>
              </a:spcBef>
              <a:spcAft>
                <a:spcPts val="0"/>
              </a:spcAft>
              <a:buClr>
                <a:schemeClr val="dk1"/>
              </a:buClr>
              <a:buSzPts val="3000"/>
              <a:buNone/>
              <a:defRPr b="1">
                <a:solidFill>
                  <a:schemeClr val="dk1"/>
                </a:solidFill>
              </a:defRPr>
            </a:lvl3pPr>
            <a:lvl4pPr lvl="3" rtl="0">
              <a:spcBef>
                <a:spcPts val="0"/>
              </a:spcBef>
              <a:spcAft>
                <a:spcPts val="0"/>
              </a:spcAft>
              <a:buClr>
                <a:schemeClr val="dk1"/>
              </a:buClr>
              <a:buSzPts val="3000"/>
              <a:buNone/>
              <a:defRPr b="1">
                <a:solidFill>
                  <a:schemeClr val="dk1"/>
                </a:solidFill>
              </a:defRPr>
            </a:lvl4pPr>
            <a:lvl5pPr lvl="4" rtl="0">
              <a:spcBef>
                <a:spcPts val="0"/>
              </a:spcBef>
              <a:spcAft>
                <a:spcPts val="0"/>
              </a:spcAft>
              <a:buClr>
                <a:schemeClr val="dk1"/>
              </a:buClr>
              <a:buSzPts val="3000"/>
              <a:buNone/>
              <a:defRPr b="1">
                <a:solidFill>
                  <a:schemeClr val="dk1"/>
                </a:solidFill>
              </a:defRPr>
            </a:lvl5pPr>
            <a:lvl6pPr lvl="5" rtl="0">
              <a:spcBef>
                <a:spcPts val="0"/>
              </a:spcBef>
              <a:spcAft>
                <a:spcPts val="0"/>
              </a:spcAft>
              <a:buClr>
                <a:schemeClr val="dk1"/>
              </a:buClr>
              <a:buSzPts val="3000"/>
              <a:buNone/>
              <a:defRPr b="1">
                <a:solidFill>
                  <a:schemeClr val="dk1"/>
                </a:solidFill>
              </a:defRPr>
            </a:lvl6pPr>
            <a:lvl7pPr lvl="6" rtl="0">
              <a:spcBef>
                <a:spcPts val="0"/>
              </a:spcBef>
              <a:spcAft>
                <a:spcPts val="0"/>
              </a:spcAft>
              <a:buClr>
                <a:schemeClr val="dk1"/>
              </a:buClr>
              <a:buSzPts val="3000"/>
              <a:buNone/>
              <a:defRPr b="1">
                <a:solidFill>
                  <a:schemeClr val="dk1"/>
                </a:solidFill>
              </a:defRPr>
            </a:lvl7pPr>
            <a:lvl8pPr lvl="7" rtl="0">
              <a:spcBef>
                <a:spcPts val="0"/>
              </a:spcBef>
              <a:spcAft>
                <a:spcPts val="0"/>
              </a:spcAft>
              <a:buClr>
                <a:schemeClr val="dk1"/>
              </a:buClr>
              <a:buSzPts val="3000"/>
              <a:buNone/>
              <a:defRPr b="1">
                <a:solidFill>
                  <a:schemeClr val="dk1"/>
                </a:solidFill>
              </a:defRPr>
            </a:lvl8pPr>
            <a:lvl9pPr lvl="8" rtl="0">
              <a:spcBef>
                <a:spcPts val="0"/>
              </a:spcBef>
              <a:spcAft>
                <a:spcPts val="0"/>
              </a:spcAft>
              <a:buClr>
                <a:schemeClr val="dk1"/>
              </a:buClr>
              <a:buSzPts val="3000"/>
              <a:buNone/>
              <a:defRPr b="1">
                <a:solidFill>
                  <a:schemeClr val="dk1"/>
                </a:solidFill>
              </a:defRPr>
            </a:lvl9pPr>
          </a:lstStyle>
          <a:p>
            <a:endParaRPr/>
          </a:p>
        </p:txBody>
      </p:sp>
      <p:sp>
        <p:nvSpPr>
          <p:cNvPr id="51" name="Google Shape;51;p10"/>
          <p:cNvSpPr/>
          <p:nvPr/>
        </p:nvSpPr>
        <p:spPr>
          <a:xfrm rot="5400000">
            <a:off x="-341212" y="-788137"/>
            <a:ext cx="3405900" cy="3302400"/>
          </a:xfrm>
          <a:prstGeom prst="rtTriangl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52" name="Google Shape;52;p10"/>
          <p:cNvSpPr/>
          <p:nvPr/>
        </p:nvSpPr>
        <p:spPr>
          <a:xfrm rot="5400000">
            <a:off x="-436462" y="-1007212"/>
            <a:ext cx="3405900" cy="33024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57"/>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1">
  <p:cSld name="CUSTOM_25">
    <p:bg>
      <p:bgPr>
        <a:solidFill>
          <a:schemeClr val="accent5"/>
        </a:solidFill>
        <a:effectLst/>
      </p:bgPr>
    </p:bg>
    <p:spTree>
      <p:nvGrpSpPr>
        <p:cNvPr id="1" name="Shape 74"/>
        <p:cNvGrpSpPr/>
        <p:nvPr/>
      </p:nvGrpSpPr>
      <p:grpSpPr>
        <a:xfrm>
          <a:off x="0" y="0"/>
          <a:ext cx="0" cy="0"/>
          <a:chOff x="0" y="0"/>
          <a:chExt cx="0" cy="0"/>
        </a:xfrm>
      </p:grpSpPr>
      <p:sp>
        <p:nvSpPr>
          <p:cNvPr id="75" name="Google Shape;75;p14"/>
          <p:cNvSpPr/>
          <p:nvPr/>
        </p:nvSpPr>
        <p:spPr>
          <a:xfrm>
            <a:off x="4796125" y="-217575"/>
            <a:ext cx="4347900" cy="5619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76" name="Google Shape;76;p14"/>
          <p:cNvSpPr txBox="1">
            <a:spLocks noGrp="1"/>
          </p:cNvSpPr>
          <p:nvPr>
            <p:ph type="title"/>
          </p:nvPr>
        </p:nvSpPr>
        <p:spPr>
          <a:xfrm>
            <a:off x="713225" y="1440200"/>
            <a:ext cx="3858900" cy="5286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Clr>
                <a:schemeClr val="dk1"/>
              </a:buClr>
              <a:buSzPts val="3000"/>
              <a:buNone/>
              <a:defRPr sz="3000" b="1">
                <a:solidFill>
                  <a:schemeClr val="dk1"/>
                </a:solidFill>
              </a:defRPr>
            </a:lvl1pPr>
            <a:lvl2pPr lvl="1" rtl="0">
              <a:spcBef>
                <a:spcPts val="0"/>
              </a:spcBef>
              <a:spcAft>
                <a:spcPts val="0"/>
              </a:spcAft>
              <a:buClr>
                <a:schemeClr val="dk1"/>
              </a:buClr>
              <a:buSzPts val="2000"/>
              <a:buNone/>
              <a:defRPr sz="2000" b="1">
                <a:solidFill>
                  <a:schemeClr val="dk1"/>
                </a:solidFill>
              </a:defRPr>
            </a:lvl2pPr>
            <a:lvl3pPr lvl="2" rtl="0">
              <a:spcBef>
                <a:spcPts val="0"/>
              </a:spcBef>
              <a:spcAft>
                <a:spcPts val="0"/>
              </a:spcAft>
              <a:buClr>
                <a:schemeClr val="dk1"/>
              </a:buClr>
              <a:buSzPts val="2000"/>
              <a:buNone/>
              <a:defRPr sz="2000" b="1">
                <a:solidFill>
                  <a:schemeClr val="dk1"/>
                </a:solidFill>
              </a:defRPr>
            </a:lvl3pPr>
            <a:lvl4pPr lvl="3" rtl="0">
              <a:spcBef>
                <a:spcPts val="0"/>
              </a:spcBef>
              <a:spcAft>
                <a:spcPts val="0"/>
              </a:spcAft>
              <a:buClr>
                <a:schemeClr val="dk1"/>
              </a:buClr>
              <a:buSzPts val="2000"/>
              <a:buNone/>
              <a:defRPr sz="2000" b="1">
                <a:solidFill>
                  <a:schemeClr val="dk1"/>
                </a:solidFill>
              </a:defRPr>
            </a:lvl4pPr>
            <a:lvl5pPr lvl="4" rtl="0">
              <a:spcBef>
                <a:spcPts val="0"/>
              </a:spcBef>
              <a:spcAft>
                <a:spcPts val="0"/>
              </a:spcAft>
              <a:buClr>
                <a:schemeClr val="dk1"/>
              </a:buClr>
              <a:buSzPts val="2000"/>
              <a:buNone/>
              <a:defRPr sz="2000" b="1">
                <a:solidFill>
                  <a:schemeClr val="dk1"/>
                </a:solidFill>
              </a:defRPr>
            </a:lvl5pPr>
            <a:lvl6pPr lvl="5" rtl="0">
              <a:spcBef>
                <a:spcPts val="0"/>
              </a:spcBef>
              <a:spcAft>
                <a:spcPts val="0"/>
              </a:spcAft>
              <a:buClr>
                <a:schemeClr val="dk1"/>
              </a:buClr>
              <a:buSzPts val="2000"/>
              <a:buNone/>
              <a:defRPr sz="2000" b="1">
                <a:solidFill>
                  <a:schemeClr val="dk1"/>
                </a:solidFill>
              </a:defRPr>
            </a:lvl6pPr>
            <a:lvl7pPr lvl="6" rtl="0">
              <a:spcBef>
                <a:spcPts val="0"/>
              </a:spcBef>
              <a:spcAft>
                <a:spcPts val="0"/>
              </a:spcAft>
              <a:buClr>
                <a:schemeClr val="dk1"/>
              </a:buClr>
              <a:buSzPts val="2000"/>
              <a:buNone/>
              <a:defRPr sz="2000" b="1">
                <a:solidFill>
                  <a:schemeClr val="dk1"/>
                </a:solidFill>
              </a:defRPr>
            </a:lvl7pPr>
            <a:lvl8pPr lvl="7" rtl="0">
              <a:spcBef>
                <a:spcPts val="0"/>
              </a:spcBef>
              <a:spcAft>
                <a:spcPts val="0"/>
              </a:spcAft>
              <a:buClr>
                <a:schemeClr val="dk1"/>
              </a:buClr>
              <a:buSzPts val="2000"/>
              <a:buNone/>
              <a:defRPr sz="2000" b="1">
                <a:solidFill>
                  <a:schemeClr val="dk1"/>
                </a:solidFill>
              </a:defRPr>
            </a:lvl8pPr>
            <a:lvl9pPr lvl="8" rtl="0">
              <a:spcBef>
                <a:spcPts val="0"/>
              </a:spcBef>
              <a:spcAft>
                <a:spcPts val="0"/>
              </a:spcAft>
              <a:buClr>
                <a:schemeClr val="dk1"/>
              </a:buClr>
              <a:buSzPts val="2000"/>
              <a:buNone/>
              <a:defRPr sz="2000" b="1">
                <a:solidFill>
                  <a:schemeClr val="dk1"/>
                </a:solidFill>
              </a:defRPr>
            </a:lvl9pPr>
          </a:lstStyle>
          <a:p>
            <a:endParaRPr/>
          </a:p>
        </p:txBody>
      </p:sp>
      <p:sp>
        <p:nvSpPr>
          <p:cNvPr id="77" name="Google Shape;77;p14"/>
          <p:cNvSpPr txBox="1">
            <a:spLocks noGrp="1"/>
          </p:cNvSpPr>
          <p:nvPr>
            <p:ph type="subTitle" idx="1"/>
          </p:nvPr>
        </p:nvSpPr>
        <p:spPr>
          <a:xfrm>
            <a:off x="713225" y="2263300"/>
            <a:ext cx="3400800" cy="1317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Font typeface="Didact Gothic"/>
              <a:buNone/>
              <a:defRPr sz="1400">
                <a:solidFill>
                  <a:schemeClr val="dk1"/>
                </a:solidFill>
                <a:latin typeface="Didact Gothic"/>
                <a:ea typeface="Didact Gothic"/>
                <a:cs typeface="Didact Gothic"/>
                <a:sym typeface="Didact Gothic"/>
              </a:defRPr>
            </a:lvl1pPr>
            <a:lvl2pPr lvl="1" rtl="0">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rtl="0">
              <a:spcBef>
                <a:spcPts val="160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rtl="0">
              <a:spcBef>
                <a:spcPts val="1600"/>
              </a:spcBef>
              <a:spcAft>
                <a:spcPts val="160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78" name="Google Shape;78;p14"/>
          <p:cNvSpPr/>
          <p:nvPr/>
        </p:nvSpPr>
        <p:spPr>
          <a:xfrm>
            <a:off x="842850" y="539500"/>
            <a:ext cx="800100" cy="857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2">
  <p:cSld name="CUSTOM_21">
    <p:bg>
      <p:bgPr>
        <a:solidFill>
          <a:schemeClr val="accent5"/>
        </a:solidFill>
        <a:effectLst/>
      </p:bgPr>
    </p:bg>
    <p:spTree>
      <p:nvGrpSpPr>
        <p:cNvPr id="1" name="Shape 79"/>
        <p:cNvGrpSpPr/>
        <p:nvPr/>
      </p:nvGrpSpPr>
      <p:grpSpPr>
        <a:xfrm>
          <a:off x="0" y="0"/>
          <a:ext cx="0" cy="0"/>
          <a:chOff x="0" y="0"/>
          <a:chExt cx="0" cy="0"/>
        </a:xfrm>
      </p:grpSpPr>
      <p:sp>
        <p:nvSpPr>
          <p:cNvPr id="80" name="Google Shape;80;p15"/>
          <p:cNvSpPr/>
          <p:nvPr/>
        </p:nvSpPr>
        <p:spPr>
          <a:xfrm>
            <a:off x="1348225" y="695250"/>
            <a:ext cx="6572100" cy="375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5"/>
          <p:cNvSpPr/>
          <p:nvPr/>
        </p:nvSpPr>
        <p:spPr>
          <a:xfrm rot="10800000">
            <a:off x="3133650" y="-22775"/>
            <a:ext cx="2876700" cy="1295700"/>
          </a:xfrm>
          <a:prstGeom prst="triangl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5"/>
          <p:cNvSpPr txBox="1">
            <a:spLocks noGrp="1"/>
          </p:cNvSpPr>
          <p:nvPr>
            <p:ph type="body" idx="1"/>
          </p:nvPr>
        </p:nvSpPr>
        <p:spPr>
          <a:xfrm>
            <a:off x="2517475" y="2351960"/>
            <a:ext cx="4109100" cy="1484100"/>
          </a:xfrm>
          <a:prstGeom prst="rect">
            <a:avLst/>
          </a:prstGeom>
        </p:spPr>
        <p:txBody>
          <a:bodyPr spcFirstLastPara="1" wrap="square" lIns="91425" tIns="91425" rIns="91425" bIns="91425" anchor="t" anchorCtr="0">
            <a:noAutofit/>
          </a:bodyPr>
          <a:lstStyle>
            <a:lvl1pPr marL="457200" lvl="0" indent="-323850" rtl="0">
              <a:lnSpc>
                <a:spcPct val="100000"/>
              </a:lnSpc>
              <a:spcBef>
                <a:spcPts val="0"/>
              </a:spcBef>
              <a:spcAft>
                <a:spcPts val="0"/>
              </a:spcAft>
              <a:buClr>
                <a:srgbClr val="000000"/>
              </a:buClr>
              <a:buSzPts val="1500"/>
              <a:buFont typeface="Montserrat"/>
              <a:buChar char="●"/>
              <a:defRPr>
                <a:solidFill>
                  <a:schemeClr val="dk1"/>
                </a:solidFill>
                <a:latin typeface="Didact Gothic"/>
                <a:ea typeface="Didact Gothic"/>
                <a:cs typeface="Didact Gothic"/>
                <a:sym typeface="Didact Gothic"/>
              </a:defRPr>
            </a:lvl1pPr>
            <a:lvl2pPr marL="914400" lvl="1" indent="-298450" algn="just" rtl="0">
              <a:spcBef>
                <a:spcPts val="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2pPr>
            <a:lvl3pPr marL="1371600" lvl="2"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3pPr>
            <a:lvl4pPr marL="1828800" lvl="3"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4pPr>
            <a:lvl5pPr marL="2286000" lvl="4"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5pPr>
            <a:lvl6pPr marL="2743200" lvl="5"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6pPr>
            <a:lvl7pPr marL="3200400" lvl="6"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7pPr>
            <a:lvl8pPr marL="3657600" lvl="7" indent="-298450" algn="just" rtl="0">
              <a:spcBef>
                <a:spcPts val="1600"/>
              </a:spcBef>
              <a:spcAft>
                <a:spcPts val="0"/>
              </a:spcAft>
              <a:buClr>
                <a:srgbClr val="000000"/>
              </a:buClr>
              <a:buSzPts val="1100"/>
              <a:buFont typeface="Montserrat"/>
              <a:buChar char="○"/>
              <a:defRPr>
                <a:solidFill>
                  <a:schemeClr val="dk1"/>
                </a:solidFill>
                <a:latin typeface="Didact Gothic"/>
                <a:ea typeface="Didact Gothic"/>
                <a:cs typeface="Didact Gothic"/>
                <a:sym typeface="Didact Gothic"/>
              </a:defRPr>
            </a:lvl8pPr>
            <a:lvl9pPr marL="4114800" lvl="8" indent="-298450" algn="just" rtl="0">
              <a:spcBef>
                <a:spcPts val="1600"/>
              </a:spcBef>
              <a:spcAft>
                <a:spcPts val="1600"/>
              </a:spcAft>
              <a:buClr>
                <a:srgbClr val="000000"/>
              </a:buClr>
              <a:buSzPts val="1100"/>
              <a:buFont typeface="Montserrat"/>
              <a:buChar char="■"/>
              <a:defRPr>
                <a:solidFill>
                  <a:schemeClr val="dk1"/>
                </a:solidFill>
                <a:latin typeface="Didact Gothic"/>
                <a:ea typeface="Didact Gothic"/>
                <a:cs typeface="Didact Gothic"/>
                <a:sym typeface="Didact Gothic"/>
              </a:defRPr>
            </a:lvl9pPr>
          </a:lstStyle>
          <a:p>
            <a:endParaRPr/>
          </a:p>
        </p:txBody>
      </p:sp>
      <p:sp>
        <p:nvSpPr>
          <p:cNvPr id="83" name="Google Shape;83;p15"/>
          <p:cNvSpPr txBox="1">
            <a:spLocks noGrp="1"/>
          </p:cNvSpPr>
          <p:nvPr>
            <p:ph type="title"/>
          </p:nvPr>
        </p:nvSpPr>
        <p:spPr>
          <a:xfrm>
            <a:off x="1687950" y="1521325"/>
            <a:ext cx="57681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algn="ctr" rtl="0">
              <a:spcBef>
                <a:spcPts val="0"/>
              </a:spcBef>
              <a:spcAft>
                <a:spcPts val="0"/>
              </a:spcAft>
              <a:buClr>
                <a:schemeClr val="dk1"/>
              </a:buClr>
              <a:buSzPts val="3000"/>
              <a:buNone/>
              <a:defRPr b="1">
                <a:solidFill>
                  <a:schemeClr val="dk1"/>
                </a:solidFill>
              </a:defRPr>
            </a:lvl2pPr>
            <a:lvl3pPr lvl="2" algn="ctr" rtl="0">
              <a:spcBef>
                <a:spcPts val="0"/>
              </a:spcBef>
              <a:spcAft>
                <a:spcPts val="0"/>
              </a:spcAft>
              <a:buClr>
                <a:schemeClr val="dk1"/>
              </a:buClr>
              <a:buSzPts val="3000"/>
              <a:buNone/>
              <a:defRPr b="1">
                <a:solidFill>
                  <a:schemeClr val="dk1"/>
                </a:solidFill>
              </a:defRPr>
            </a:lvl3pPr>
            <a:lvl4pPr lvl="3" algn="ctr" rtl="0">
              <a:spcBef>
                <a:spcPts val="0"/>
              </a:spcBef>
              <a:spcAft>
                <a:spcPts val="0"/>
              </a:spcAft>
              <a:buClr>
                <a:schemeClr val="dk1"/>
              </a:buClr>
              <a:buSzPts val="3000"/>
              <a:buNone/>
              <a:defRPr b="1">
                <a:solidFill>
                  <a:schemeClr val="dk1"/>
                </a:solidFill>
              </a:defRPr>
            </a:lvl4pPr>
            <a:lvl5pPr lvl="4" algn="ctr" rtl="0">
              <a:spcBef>
                <a:spcPts val="0"/>
              </a:spcBef>
              <a:spcAft>
                <a:spcPts val="0"/>
              </a:spcAft>
              <a:buClr>
                <a:schemeClr val="dk1"/>
              </a:buClr>
              <a:buSzPts val="3000"/>
              <a:buNone/>
              <a:defRPr b="1">
                <a:solidFill>
                  <a:schemeClr val="dk1"/>
                </a:solidFill>
              </a:defRPr>
            </a:lvl5pPr>
            <a:lvl6pPr lvl="5" algn="ctr" rtl="0">
              <a:spcBef>
                <a:spcPts val="0"/>
              </a:spcBef>
              <a:spcAft>
                <a:spcPts val="0"/>
              </a:spcAft>
              <a:buClr>
                <a:schemeClr val="dk1"/>
              </a:buClr>
              <a:buSzPts val="3000"/>
              <a:buNone/>
              <a:defRPr b="1">
                <a:solidFill>
                  <a:schemeClr val="dk1"/>
                </a:solidFill>
              </a:defRPr>
            </a:lvl6pPr>
            <a:lvl7pPr lvl="6" algn="ctr" rtl="0">
              <a:spcBef>
                <a:spcPts val="0"/>
              </a:spcBef>
              <a:spcAft>
                <a:spcPts val="0"/>
              </a:spcAft>
              <a:buClr>
                <a:schemeClr val="dk1"/>
              </a:buClr>
              <a:buSzPts val="3000"/>
              <a:buNone/>
              <a:defRPr b="1">
                <a:solidFill>
                  <a:schemeClr val="dk1"/>
                </a:solidFill>
              </a:defRPr>
            </a:lvl7pPr>
            <a:lvl8pPr lvl="7" algn="ctr" rtl="0">
              <a:spcBef>
                <a:spcPts val="0"/>
              </a:spcBef>
              <a:spcAft>
                <a:spcPts val="0"/>
              </a:spcAft>
              <a:buClr>
                <a:schemeClr val="dk1"/>
              </a:buClr>
              <a:buSzPts val="3000"/>
              <a:buNone/>
              <a:defRPr b="1">
                <a:solidFill>
                  <a:schemeClr val="dk1"/>
                </a:solidFill>
              </a:defRPr>
            </a:lvl8pPr>
            <a:lvl9pPr lvl="8" algn="ctr" rtl="0">
              <a:spcBef>
                <a:spcPts val="0"/>
              </a:spcBef>
              <a:spcAft>
                <a:spcPts val="0"/>
              </a:spcAft>
              <a:buClr>
                <a:schemeClr val="dk1"/>
              </a:buClr>
              <a:buSzPts val="3000"/>
              <a:buNone/>
              <a:defRPr b="1">
                <a:solidFill>
                  <a:schemeClr val="dk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four columns 1">
  <p:cSld name="CUSTOM_1_1_3">
    <p:bg>
      <p:bgPr>
        <a:solidFill>
          <a:schemeClr val="accent5"/>
        </a:solidFill>
        <a:effectLst/>
      </p:bgPr>
    </p:bg>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1383600" y="2307450"/>
            <a:ext cx="63768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3000" b="1">
                <a:solidFill>
                  <a:schemeClr val="dk1"/>
                </a:solidFill>
              </a:defRPr>
            </a:lvl1pPr>
            <a:lvl2pPr lvl="1" rtl="0">
              <a:spcBef>
                <a:spcPts val="0"/>
              </a:spcBef>
              <a:spcAft>
                <a:spcPts val="0"/>
              </a:spcAft>
              <a:buClr>
                <a:schemeClr val="dk1"/>
              </a:buClr>
              <a:buSzPts val="3000"/>
              <a:buNone/>
              <a:defRPr b="1">
                <a:solidFill>
                  <a:schemeClr val="dk1"/>
                </a:solidFill>
              </a:defRPr>
            </a:lvl2pPr>
            <a:lvl3pPr lvl="2" rtl="0">
              <a:spcBef>
                <a:spcPts val="0"/>
              </a:spcBef>
              <a:spcAft>
                <a:spcPts val="0"/>
              </a:spcAft>
              <a:buClr>
                <a:schemeClr val="dk1"/>
              </a:buClr>
              <a:buSzPts val="3000"/>
              <a:buNone/>
              <a:defRPr b="1">
                <a:solidFill>
                  <a:schemeClr val="dk1"/>
                </a:solidFill>
              </a:defRPr>
            </a:lvl3pPr>
            <a:lvl4pPr lvl="3" rtl="0">
              <a:spcBef>
                <a:spcPts val="0"/>
              </a:spcBef>
              <a:spcAft>
                <a:spcPts val="0"/>
              </a:spcAft>
              <a:buClr>
                <a:schemeClr val="dk1"/>
              </a:buClr>
              <a:buSzPts val="3000"/>
              <a:buNone/>
              <a:defRPr b="1">
                <a:solidFill>
                  <a:schemeClr val="dk1"/>
                </a:solidFill>
              </a:defRPr>
            </a:lvl4pPr>
            <a:lvl5pPr lvl="4" rtl="0">
              <a:spcBef>
                <a:spcPts val="0"/>
              </a:spcBef>
              <a:spcAft>
                <a:spcPts val="0"/>
              </a:spcAft>
              <a:buClr>
                <a:schemeClr val="dk1"/>
              </a:buClr>
              <a:buSzPts val="3000"/>
              <a:buNone/>
              <a:defRPr b="1">
                <a:solidFill>
                  <a:schemeClr val="dk1"/>
                </a:solidFill>
              </a:defRPr>
            </a:lvl5pPr>
            <a:lvl6pPr lvl="5" rtl="0">
              <a:spcBef>
                <a:spcPts val="0"/>
              </a:spcBef>
              <a:spcAft>
                <a:spcPts val="0"/>
              </a:spcAft>
              <a:buClr>
                <a:schemeClr val="dk1"/>
              </a:buClr>
              <a:buSzPts val="3000"/>
              <a:buNone/>
              <a:defRPr b="1">
                <a:solidFill>
                  <a:schemeClr val="dk1"/>
                </a:solidFill>
              </a:defRPr>
            </a:lvl6pPr>
            <a:lvl7pPr lvl="6" rtl="0">
              <a:spcBef>
                <a:spcPts val="0"/>
              </a:spcBef>
              <a:spcAft>
                <a:spcPts val="0"/>
              </a:spcAft>
              <a:buClr>
                <a:schemeClr val="dk1"/>
              </a:buClr>
              <a:buSzPts val="3000"/>
              <a:buNone/>
              <a:defRPr b="1">
                <a:solidFill>
                  <a:schemeClr val="dk1"/>
                </a:solidFill>
              </a:defRPr>
            </a:lvl7pPr>
            <a:lvl8pPr lvl="7" rtl="0">
              <a:spcBef>
                <a:spcPts val="0"/>
              </a:spcBef>
              <a:spcAft>
                <a:spcPts val="0"/>
              </a:spcAft>
              <a:buClr>
                <a:schemeClr val="dk1"/>
              </a:buClr>
              <a:buSzPts val="3000"/>
              <a:buNone/>
              <a:defRPr b="1">
                <a:solidFill>
                  <a:schemeClr val="dk1"/>
                </a:solidFill>
              </a:defRPr>
            </a:lvl8pPr>
            <a:lvl9pPr lvl="8" rtl="0">
              <a:spcBef>
                <a:spcPts val="0"/>
              </a:spcBef>
              <a:spcAft>
                <a:spcPts val="0"/>
              </a:spcAft>
              <a:buClr>
                <a:schemeClr val="dk1"/>
              </a:buClr>
              <a:buSzPts val="3000"/>
              <a:buNone/>
              <a:defRPr b="1">
                <a:solidFill>
                  <a:schemeClr val="dk1"/>
                </a:solidFill>
              </a:defRPr>
            </a:lvl9pPr>
          </a:lstStyle>
          <a:p>
            <a:endParaRPr/>
          </a:p>
        </p:txBody>
      </p:sp>
      <p:sp>
        <p:nvSpPr>
          <p:cNvPr id="100" name="Google Shape;100;p18"/>
          <p:cNvSpPr txBox="1">
            <a:spLocks noGrp="1"/>
          </p:cNvSpPr>
          <p:nvPr>
            <p:ph type="title" idx="2"/>
          </p:nvPr>
        </p:nvSpPr>
        <p:spPr>
          <a:xfrm>
            <a:off x="1120875" y="899475"/>
            <a:ext cx="1959300" cy="333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101" name="Google Shape;101;p18"/>
          <p:cNvSpPr txBox="1">
            <a:spLocks noGrp="1"/>
          </p:cNvSpPr>
          <p:nvPr>
            <p:ph type="subTitle" idx="1"/>
          </p:nvPr>
        </p:nvSpPr>
        <p:spPr>
          <a:xfrm>
            <a:off x="734175" y="1166874"/>
            <a:ext cx="2732700" cy="80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102" name="Google Shape;102;p18"/>
          <p:cNvSpPr txBox="1">
            <a:spLocks noGrp="1"/>
          </p:cNvSpPr>
          <p:nvPr>
            <p:ph type="title" idx="3"/>
          </p:nvPr>
        </p:nvSpPr>
        <p:spPr>
          <a:xfrm>
            <a:off x="1120875" y="3477975"/>
            <a:ext cx="1959300" cy="333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103" name="Google Shape;103;p18"/>
          <p:cNvSpPr txBox="1">
            <a:spLocks noGrp="1"/>
          </p:cNvSpPr>
          <p:nvPr>
            <p:ph type="subTitle" idx="4"/>
          </p:nvPr>
        </p:nvSpPr>
        <p:spPr>
          <a:xfrm>
            <a:off x="734175" y="3747815"/>
            <a:ext cx="2732700" cy="80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104" name="Google Shape;104;p18"/>
          <p:cNvSpPr txBox="1">
            <a:spLocks noGrp="1"/>
          </p:cNvSpPr>
          <p:nvPr>
            <p:ph type="title" idx="5"/>
          </p:nvPr>
        </p:nvSpPr>
        <p:spPr>
          <a:xfrm>
            <a:off x="6063846" y="899475"/>
            <a:ext cx="1959300" cy="333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105" name="Google Shape;105;p18"/>
          <p:cNvSpPr txBox="1">
            <a:spLocks noGrp="1"/>
          </p:cNvSpPr>
          <p:nvPr>
            <p:ph type="subTitle" idx="6"/>
          </p:nvPr>
        </p:nvSpPr>
        <p:spPr>
          <a:xfrm>
            <a:off x="5677150" y="1166874"/>
            <a:ext cx="2732700" cy="80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
        <p:nvSpPr>
          <p:cNvPr id="106" name="Google Shape;106;p18"/>
          <p:cNvSpPr txBox="1">
            <a:spLocks noGrp="1"/>
          </p:cNvSpPr>
          <p:nvPr>
            <p:ph type="title" idx="7"/>
          </p:nvPr>
        </p:nvSpPr>
        <p:spPr>
          <a:xfrm>
            <a:off x="6063846" y="3478125"/>
            <a:ext cx="1959300" cy="333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800"/>
              <a:buNone/>
              <a:defRPr sz="1800" b="1">
                <a:solidFill>
                  <a:schemeClr val="dk1"/>
                </a:solidFill>
              </a:defRPr>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107" name="Google Shape;107;p18"/>
          <p:cNvSpPr txBox="1">
            <a:spLocks noGrp="1"/>
          </p:cNvSpPr>
          <p:nvPr>
            <p:ph type="subTitle" idx="8"/>
          </p:nvPr>
        </p:nvSpPr>
        <p:spPr>
          <a:xfrm>
            <a:off x="5677150" y="3746088"/>
            <a:ext cx="2732700" cy="80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1pPr>
            <a:lvl2pPr lvl="1"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2pPr>
            <a:lvl3pPr lvl="2"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3pPr>
            <a:lvl4pPr lvl="3"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4pPr>
            <a:lvl5pPr lvl="4"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5pPr>
            <a:lvl6pPr lvl="5"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6pPr>
            <a:lvl7pPr lvl="6"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7pPr>
            <a:lvl8pPr lvl="7"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8pPr>
            <a:lvl9pPr lvl="8" algn="ctr" rtl="0">
              <a:lnSpc>
                <a:spcPct val="100000"/>
              </a:lnSpc>
              <a:spcBef>
                <a:spcPts val="0"/>
              </a:spcBef>
              <a:spcAft>
                <a:spcPts val="0"/>
              </a:spcAft>
              <a:buClr>
                <a:schemeClr val="dk1"/>
              </a:buClr>
              <a:buSzPts val="1400"/>
              <a:buFont typeface="Didact Gothic"/>
              <a:buNone/>
              <a:defRPr>
                <a:solidFill>
                  <a:schemeClr val="dk1"/>
                </a:solidFill>
                <a:latin typeface="Didact Gothic"/>
                <a:ea typeface="Didact Gothic"/>
                <a:cs typeface="Didact Gothic"/>
                <a:sym typeface="Didact Gothic"/>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11328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hlink"/>
              </a:buClr>
              <a:buSzPts val="2700"/>
              <a:buFont typeface="Julius Sans One"/>
              <a:buNone/>
              <a:defRPr sz="2700">
                <a:solidFill>
                  <a:schemeClr val="hlink"/>
                </a:solidFill>
                <a:latin typeface="Julius Sans One"/>
                <a:ea typeface="Julius Sans One"/>
                <a:cs typeface="Julius Sans One"/>
                <a:sym typeface="Julius Sans One"/>
              </a:defRPr>
            </a:lvl1pPr>
            <a:lvl2pPr lvl="1">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2pPr>
            <a:lvl3pPr lvl="2">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3pPr>
            <a:lvl4pPr lvl="3">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4pPr>
            <a:lvl5pPr lvl="4">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5pPr>
            <a:lvl6pPr lvl="5">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6pPr>
            <a:lvl7pPr lvl="6">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7pPr>
            <a:lvl8pPr lvl="7">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8pPr>
            <a:lvl9pPr lvl="8">
              <a:spcBef>
                <a:spcPts val="0"/>
              </a:spcBef>
              <a:spcAft>
                <a:spcPts val="0"/>
              </a:spcAft>
              <a:buClr>
                <a:schemeClr val="hlink"/>
              </a:buClr>
              <a:buSzPts val="3000"/>
              <a:buFont typeface="Julius Sans One"/>
              <a:buNone/>
              <a:defRPr sz="3000">
                <a:solidFill>
                  <a:schemeClr val="hlink"/>
                </a:solidFill>
                <a:latin typeface="Julius Sans One"/>
                <a:ea typeface="Julius Sans One"/>
                <a:cs typeface="Julius Sans One"/>
                <a:sym typeface="Julius Sans One"/>
              </a:defRPr>
            </a:lvl9pPr>
          </a:lstStyle>
          <a:p>
            <a:endParaRPr/>
          </a:p>
        </p:txBody>
      </p:sp>
      <p:sp>
        <p:nvSpPr>
          <p:cNvPr id="7" name="Google Shape;7;p1"/>
          <p:cNvSpPr txBox="1">
            <a:spLocks noGrp="1"/>
          </p:cNvSpPr>
          <p:nvPr>
            <p:ph type="body" idx="1"/>
          </p:nvPr>
        </p:nvSpPr>
        <p:spPr>
          <a:xfrm>
            <a:off x="713225" y="1152475"/>
            <a:ext cx="7717500" cy="34515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1pPr>
            <a:lvl2pPr marL="914400" lvl="1"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2pPr>
            <a:lvl3pPr marL="1371600" lvl="2"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3pPr>
            <a:lvl4pPr marL="1828800" lvl="3"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4pPr>
            <a:lvl5pPr marL="2286000" lvl="4"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5pPr>
            <a:lvl6pPr marL="2743200" lvl="5"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6pPr>
            <a:lvl7pPr marL="3200400" lvl="6"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7pPr>
            <a:lvl8pPr marL="3657600" lvl="7" indent="-317500">
              <a:lnSpc>
                <a:spcPct val="115000"/>
              </a:lnSpc>
              <a:spcBef>
                <a:spcPts val="1600"/>
              </a:spcBef>
              <a:spcAft>
                <a:spcPts val="0"/>
              </a:spcAft>
              <a:buClr>
                <a:schemeClr val="hlink"/>
              </a:buClr>
              <a:buSzPts val="1400"/>
              <a:buFont typeface="Questrial"/>
              <a:buChar char="○"/>
              <a:defRPr>
                <a:solidFill>
                  <a:schemeClr val="hlink"/>
                </a:solidFill>
                <a:latin typeface="Questrial"/>
                <a:ea typeface="Questrial"/>
                <a:cs typeface="Questrial"/>
                <a:sym typeface="Questrial"/>
              </a:defRPr>
            </a:lvl8pPr>
            <a:lvl9pPr marL="4114800" lvl="8" indent="-317500">
              <a:lnSpc>
                <a:spcPct val="115000"/>
              </a:lnSpc>
              <a:spcBef>
                <a:spcPts val="1600"/>
              </a:spcBef>
              <a:spcAft>
                <a:spcPts val="1600"/>
              </a:spcAft>
              <a:buClr>
                <a:schemeClr val="hlink"/>
              </a:buClr>
              <a:buSzPts val="1400"/>
              <a:buFont typeface="Questrial"/>
              <a:buChar char="■"/>
              <a:defRPr>
                <a:solidFill>
                  <a:schemeClr val="hlink"/>
                </a:solidFill>
                <a:latin typeface="Questrial"/>
                <a:ea typeface="Questrial"/>
                <a:cs typeface="Questrial"/>
                <a:sym typeface="Quest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5" r:id="rId4"/>
    <p:sldLayoutId id="2147483656" r:id="rId5"/>
    <p:sldLayoutId id="2147483658" r:id="rId6"/>
    <p:sldLayoutId id="2147483660" r:id="rId7"/>
    <p:sldLayoutId id="2147483661" r:id="rId8"/>
    <p:sldLayoutId id="2147483664" r:id="rId9"/>
    <p:sldLayoutId id="2147483666" r:id="rId10"/>
  </p:sldLayoutIdLst>
  <mc:AlternateContent xmlns:mc="http://schemas.openxmlformats.org/markup-compatibility/2006" xmlns:p14="http://schemas.microsoft.com/office/powerpoint/2010/main">
    <mc:Choice Requires="p14">
      <p:transition spd="slow">
        <p:push/>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49">
          <p15:clr>
            <a:srgbClr val="EA4335"/>
          </p15:clr>
        </p15:guide>
        <p15:guide id="2" pos="5311">
          <p15:clr>
            <a:srgbClr val="EA4335"/>
          </p15:clr>
        </p15:guide>
        <p15:guide id="3" orient="horz" pos="340">
          <p15:clr>
            <a:srgbClr val="EA4335"/>
          </p15:clr>
        </p15:guide>
        <p15:guide id="4" orient="horz" pos="2903">
          <p15:clr>
            <a:srgbClr val="EA4335"/>
          </p15:clr>
        </p15:guide>
        <p15:guide id="5" pos="2880">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016/S1359-1789(00)00021-5"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s://doi.org/10.1016/j.avb.2006.03.00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9"/>
          <p:cNvSpPr txBox="1">
            <a:spLocks noGrp="1"/>
          </p:cNvSpPr>
          <p:nvPr>
            <p:ph type="ctrTitle"/>
          </p:nvPr>
        </p:nvSpPr>
        <p:spPr>
          <a:xfrm>
            <a:off x="3805775" y="1893750"/>
            <a:ext cx="4322700" cy="1508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3500" dirty="0"/>
              <a:t>predictors of verbal aggression towards infants</a:t>
            </a:r>
            <a:endParaRPr sz="3500" dirty="0"/>
          </a:p>
        </p:txBody>
      </p:sp>
      <p:sp>
        <p:nvSpPr>
          <p:cNvPr id="233" name="Google Shape;233;p39"/>
          <p:cNvSpPr txBox="1">
            <a:spLocks noGrp="1"/>
          </p:cNvSpPr>
          <p:nvPr>
            <p:ph type="subTitle" idx="1"/>
          </p:nvPr>
        </p:nvSpPr>
        <p:spPr>
          <a:xfrm>
            <a:off x="3976175" y="4154374"/>
            <a:ext cx="4152300" cy="330537"/>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solidFill>
                  <a:srgbClr val="D169EC"/>
                </a:solidFill>
              </a:rPr>
              <a:t>Sarvenaz Oloomi </a:t>
            </a:r>
            <a:r>
              <a:rPr lang="en" dirty="0"/>
              <a:t>(Perinatal Anxiety Research Lab)</a:t>
            </a:r>
            <a:endParaRPr dirty="0"/>
          </a:p>
        </p:txBody>
      </p:sp>
      <p:cxnSp>
        <p:nvCxnSpPr>
          <p:cNvPr id="234" name="Google Shape;234;p39"/>
          <p:cNvCxnSpPr/>
          <p:nvPr/>
        </p:nvCxnSpPr>
        <p:spPr>
          <a:xfrm>
            <a:off x="7402150" y="4016555"/>
            <a:ext cx="647100" cy="0"/>
          </a:xfrm>
          <a:prstGeom prst="straightConnector1">
            <a:avLst/>
          </a:prstGeom>
          <a:noFill/>
          <a:ln w="19050" cap="flat" cmpd="sng">
            <a:solidFill>
              <a:schemeClr val="lt1"/>
            </a:solidFill>
            <a:prstDash val="solid"/>
            <a:round/>
            <a:headEnd type="none" w="med" len="med"/>
            <a:tailEnd type="none" w="med" len="med"/>
          </a:ln>
        </p:spPr>
      </p:cxnSp>
      <p:sp>
        <p:nvSpPr>
          <p:cNvPr id="235" name="Google Shape;235;p39"/>
          <p:cNvSpPr txBox="1"/>
          <p:nvPr/>
        </p:nvSpPr>
        <p:spPr>
          <a:xfrm>
            <a:off x="1492175" y="4743300"/>
            <a:ext cx="2754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solidFill>
                  <a:srgbClr val="00B0F0"/>
                </a:solidFill>
                <a:latin typeface="Questrial"/>
                <a:ea typeface="Questrial"/>
                <a:cs typeface="Questrial"/>
                <a:sym typeface="Questrial"/>
              </a:rPr>
              <a:t>*Disclaimer: Sensitive Topics</a:t>
            </a:r>
            <a:endParaRPr dirty="0">
              <a:solidFill>
                <a:srgbClr val="00B0F0"/>
              </a:solidFill>
              <a:latin typeface="Questrial"/>
              <a:ea typeface="Questrial"/>
              <a:cs typeface="Questrial"/>
              <a:sym typeface="Quest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0"/>
          <p:cNvSpPr txBox="1">
            <a:spLocks noGrp="1"/>
          </p:cNvSpPr>
          <p:nvPr>
            <p:ph type="title"/>
          </p:nvPr>
        </p:nvSpPr>
        <p:spPr>
          <a:xfrm>
            <a:off x="713225" y="530575"/>
            <a:ext cx="7792200" cy="528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Parental VERBAL AGGRESSION </a:t>
            </a:r>
            <a:endParaRPr b="1" dirty="0">
              <a:solidFill>
                <a:schemeClr val="dk1"/>
              </a:solidFill>
            </a:endParaRPr>
          </a:p>
        </p:txBody>
      </p:sp>
      <p:sp>
        <p:nvSpPr>
          <p:cNvPr id="241" name="Google Shape;241;p40"/>
          <p:cNvSpPr txBox="1">
            <a:spLocks noGrp="1"/>
          </p:cNvSpPr>
          <p:nvPr>
            <p:ph type="body" idx="1"/>
          </p:nvPr>
        </p:nvSpPr>
        <p:spPr>
          <a:xfrm>
            <a:off x="713225" y="1424150"/>
            <a:ext cx="6075000" cy="3259800"/>
          </a:xfrm>
          <a:prstGeom prst="rect">
            <a:avLst/>
          </a:prstGeom>
          <a:ln w="9525" cap="flat" cmpd="sng">
            <a:solidFill>
              <a:srgbClr val="D169EC"/>
            </a:solidFill>
            <a:prstDash val="solid"/>
            <a:round/>
            <a:headEnd type="none" w="sm" len="sm"/>
            <a:tailEnd type="none" w="sm" len="sm"/>
          </a:ln>
        </p:spPr>
        <p:txBody>
          <a:bodyPr spcFirstLastPara="1" wrap="square" lIns="91425" tIns="91425" rIns="91425" bIns="91425" anchor="t" anchorCtr="0">
            <a:noAutofit/>
          </a:bodyPr>
          <a:lstStyle/>
          <a:p>
            <a:pPr marL="457200" lvl="0" indent="-361950" algn="l" rtl="0">
              <a:lnSpc>
                <a:spcPct val="115000"/>
              </a:lnSpc>
              <a:spcBef>
                <a:spcPts val="1000"/>
              </a:spcBef>
              <a:spcAft>
                <a:spcPts val="0"/>
              </a:spcAft>
              <a:buSzPts val="2100"/>
              <a:buChar char="●"/>
            </a:pPr>
            <a:r>
              <a:rPr lang="en" sz="2100" b="1" dirty="0"/>
              <a:t>Maltreatment</a:t>
            </a:r>
            <a:r>
              <a:rPr lang="en" sz="2100" dirty="0"/>
              <a:t>: harm or risk of harm to a dependent minor</a:t>
            </a:r>
            <a:endParaRPr sz="2100" dirty="0"/>
          </a:p>
          <a:p>
            <a:pPr marL="457200" lvl="0" indent="-361950" algn="l" rtl="0">
              <a:lnSpc>
                <a:spcPct val="115000"/>
              </a:lnSpc>
              <a:spcBef>
                <a:spcPts val="600"/>
              </a:spcBef>
              <a:spcAft>
                <a:spcPts val="0"/>
              </a:spcAft>
              <a:buSzPts val="2100"/>
              <a:buChar char="●"/>
            </a:pPr>
            <a:r>
              <a:rPr lang="en" sz="2100" b="1" dirty="0"/>
              <a:t>Verbal Aggression</a:t>
            </a:r>
            <a:r>
              <a:rPr lang="en" sz="2100" dirty="0"/>
              <a:t>: yelling and emotional manipulation/humiliation </a:t>
            </a:r>
          </a:p>
          <a:p>
            <a:pPr lvl="1" indent="-361950">
              <a:lnSpc>
                <a:spcPct val="115000"/>
              </a:lnSpc>
              <a:spcBef>
                <a:spcPts val="600"/>
              </a:spcBef>
              <a:buSzPts val="2100"/>
            </a:pPr>
            <a:r>
              <a:rPr lang="en-CA" sz="2100" dirty="0"/>
              <a:t>Type of child maltreatment</a:t>
            </a:r>
          </a:p>
          <a:p>
            <a:pPr lvl="1" indent="-361950">
              <a:lnSpc>
                <a:spcPct val="115000"/>
              </a:lnSpc>
              <a:spcBef>
                <a:spcPts val="600"/>
              </a:spcBef>
              <a:buSzPts val="2100"/>
            </a:pPr>
            <a:r>
              <a:rPr lang="en-CA" sz="2100" dirty="0"/>
              <a:t>Falls under emotional abuse</a:t>
            </a:r>
          </a:p>
          <a:p>
            <a:pPr lvl="1" indent="-361950">
              <a:lnSpc>
                <a:spcPct val="115000"/>
              </a:lnSpc>
              <a:spcBef>
                <a:spcPts val="600"/>
              </a:spcBef>
              <a:buSzPts val="2100"/>
            </a:pPr>
            <a:r>
              <a:rPr lang="en-CA" sz="2100" dirty="0"/>
              <a:t>High prevalence behaviour among parents </a:t>
            </a:r>
            <a:endParaRPr sz="2100" dirty="0"/>
          </a:p>
          <a:p>
            <a:pPr marL="0" lvl="0" indent="0" algn="l" rtl="0">
              <a:spcBef>
                <a:spcPts val="1000"/>
              </a:spcBef>
              <a:spcAft>
                <a:spcPts val="0"/>
              </a:spcAft>
              <a:buNone/>
            </a:pPr>
            <a:endParaRPr sz="1950" u="none" dirty="0">
              <a:solidFill>
                <a:schemeClr val="dk1"/>
              </a:solidFill>
              <a:latin typeface="Didact Gothic"/>
              <a:ea typeface="Didact Gothic"/>
              <a:cs typeface="Didact Gothic"/>
              <a:sym typeface="Didact Gothic"/>
            </a:endParaRPr>
          </a:p>
        </p:txBody>
      </p:sp>
      <p:cxnSp>
        <p:nvCxnSpPr>
          <p:cNvPr id="242" name="Google Shape;242;p40"/>
          <p:cNvCxnSpPr/>
          <p:nvPr/>
        </p:nvCxnSpPr>
        <p:spPr>
          <a:xfrm>
            <a:off x="819525" y="1192627"/>
            <a:ext cx="647100" cy="0"/>
          </a:xfrm>
          <a:prstGeom prst="straightConnector1">
            <a:avLst/>
          </a:prstGeom>
          <a:noFill/>
          <a:ln w="19050" cap="flat" cmpd="sng">
            <a:solidFill>
              <a:srgbClr val="00B0F0"/>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1">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41">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46"/>
        <p:cNvGrpSpPr/>
        <p:nvPr/>
      </p:nvGrpSpPr>
      <p:grpSpPr>
        <a:xfrm>
          <a:off x="0" y="0"/>
          <a:ext cx="0" cy="0"/>
          <a:chOff x="0" y="0"/>
          <a:chExt cx="0" cy="0"/>
        </a:xfrm>
      </p:grpSpPr>
      <p:sp>
        <p:nvSpPr>
          <p:cNvPr id="247" name="Google Shape;247;p41"/>
          <p:cNvSpPr txBox="1">
            <a:spLocks noGrp="1"/>
          </p:cNvSpPr>
          <p:nvPr>
            <p:ph type="subTitle" idx="1"/>
          </p:nvPr>
        </p:nvSpPr>
        <p:spPr>
          <a:xfrm>
            <a:off x="713225" y="2459250"/>
            <a:ext cx="2426100" cy="1397514"/>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rgbClr val="D169EC"/>
              </a:buClr>
              <a:buSzPts val="1400"/>
              <a:buChar char="●"/>
            </a:pPr>
            <a:r>
              <a:rPr lang="en" dirty="0"/>
              <a:t>Mental health issues</a:t>
            </a:r>
            <a:endParaRPr dirty="0"/>
          </a:p>
          <a:p>
            <a:pPr marL="457200" lvl="0" indent="-317500" algn="l" rtl="0">
              <a:spcBef>
                <a:spcPts val="1000"/>
              </a:spcBef>
              <a:spcAft>
                <a:spcPts val="0"/>
              </a:spcAft>
              <a:buClr>
                <a:srgbClr val="D169EC"/>
              </a:buClr>
              <a:buSzPts val="1400"/>
              <a:buChar char="●"/>
            </a:pPr>
            <a:r>
              <a:rPr lang="en" dirty="0"/>
              <a:t>Emotional dysfunction</a:t>
            </a:r>
            <a:endParaRPr dirty="0"/>
          </a:p>
          <a:p>
            <a:pPr marL="457200" lvl="0" indent="-317500" algn="l" rtl="0">
              <a:spcBef>
                <a:spcPts val="1000"/>
              </a:spcBef>
              <a:spcAft>
                <a:spcPts val="1000"/>
              </a:spcAft>
              <a:buClr>
                <a:srgbClr val="D169EC"/>
              </a:buClr>
              <a:buSzPts val="1400"/>
              <a:buChar char="●"/>
            </a:pPr>
            <a:r>
              <a:rPr lang="en" dirty="0"/>
              <a:t>Internalizing and externalizing disorders </a:t>
            </a:r>
            <a:endParaRPr dirty="0"/>
          </a:p>
        </p:txBody>
      </p:sp>
      <p:sp>
        <p:nvSpPr>
          <p:cNvPr id="248" name="Google Shape;248;p41"/>
          <p:cNvSpPr txBox="1">
            <a:spLocks noGrp="1"/>
          </p:cNvSpPr>
          <p:nvPr>
            <p:ph type="title"/>
          </p:nvPr>
        </p:nvSpPr>
        <p:spPr>
          <a:xfrm>
            <a:off x="1176725" y="1813000"/>
            <a:ext cx="1499100" cy="40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00B0F0"/>
                </a:solidFill>
              </a:rPr>
              <a:t>Impact of Abuse</a:t>
            </a:r>
            <a:endParaRPr dirty="0">
              <a:solidFill>
                <a:srgbClr val="00B0F0"/>
              </a:solidFill>
            </a:endParaRPr>
          </a:p>
        </p:txBody>
      </p:sp>
      <p:sp>
        <p:nvSpPr>
          <p:cNvPr id="249" name="Google Shape;249;p41"/>
          <p:cNvSpPr txBox="1">
            <a:spLocks noGrp="1"/>
          </p:cNvSpPr>
          <p:nvPr>
            <p:ph type="title" idx="2"/>
          </p:nvPr>
        </p:nvSpPr>
        <p:spPr>
          <a:xfrm>
            <a:off x="6392400" y="1813000"/>
            <a:ext cx="1840500" cy="40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00B0F0"/>
                </a:solidFill>
              </a:rPr>
              <a:t>Risk Factors for Verbal aggression</a:t>
            </a:r>
            <a:endParaRPr dirty="0">
              <a:solidFill>
                <a:srgbClr val="00B0F0"/>
              </a:solidFill>
            </a:endParaRPr>
          </a:p>
        </p:txBody>
      </p:sp>
      <p:sp>
        <p:nvSpPr>
          <p:cNvPr id="250" name="Google Shape;250;p41"/>
          <p:cNvSpPr txBox="1">
            <a:spLocks noGrp="1"/>
          </p:cNvSpPr>
          <p:nvPr>
            <p:ph type="title" idx="4"/>
          </p:nvPr>
        </p:nvSpPr>
        <p:spPr>
          <a:xfrm>
            <a:off x="3305895" y="1692700"/>
            <a:ext cx="2535000" cy="528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00B0F0"/>
                </a:solidFill>
              </a:rPr>
              <a:t>Theories of Verbal Aggression</a:t>
            </a:r>
            <a:endParaRPr dirty="0">
              <a:solidFill>
                <a:srgbClr val="00B0F0"/>
              </a:solidFill>
            </a:endParaRPr>
          </a:p>
        </p:txBody>
      </p:sp>
      <p:sp>
        <p:nvSpPr>
          <p:cNvPr id="251" name="Google Shape;251;p41"/>
          <p:cNvSpPr txBox="1">
            <a:spLocks noGrp="1"/>
          </p:cNvSpPr>
          <p:nvPr>
            <p:ph type="subTitle" idx="5"/>
          </p:nvPr>
        </p:nvSpPr>
        <p:spPr>
          <a:xfrm>
            <a:off x="3360345" y="2459250"/>
            <a:ext cx="2426100" cy="1397514"/>
          </a:xfrm>
          <a:prstGeom prst="rect">
            <a:avLst/>
          </a:prstGeom>
        </p:spPr>
        <p:txBody>
          <a:bodyPr spcFirstLastPara="1" wrap="square" lIns="91425" tIns="91425" rIns="91425" bIns="91425" anchor="t" anchorCtr="0">
            <a:noAutofit/>
          </a:bodyPr>
          <a:lstStyle/>
          <a:p>
            <a:pPr marL="457200" lvl="0" indent="-317500" algn="l" rtl="0">
              <a:spcAft>
                <a:spcPts val="600"/>
              </a:spcAft>
              <a:buClr>
                <a:srgbClr val="D169EC"/>
              </a:buClr>
              <a:buSzPts val="1400"/>
              <a:buChar char="●"/>
            </a:pPr>
            <a:r>
              <a:rPr lang="en" dirty="0"/>
              <a:t>Limited re verbal aggression</a:t>
            </a:r>
            <a:endParaRPr dirty="0"/>
          </a:p>
          <a:p>
            <a:pPr marL="457200" lvl="0" indent="-317500" algn="l" rtl="0">
              <a:spcAft>
                <a:spcPts val="600"/>
              </a:spcAft>
              <a:buClr>
                <a:srgbClr val="D169EC"/>
              </a:buClr>
              <a:buSzPts val="1400"/>
              <a:buChar char="●"/>
            </a:pPr>
            <a:r>
              <a:rPr lang="en" dirty="0"/>
              <a:t>Built on theories of </a:t>
            </a:r>
            <a:r>
              <a:rPr lang="en-CA" dirty="0"/>
              <a:t>physical</a:t>
            </a:r>
            <a:r>
              <a:rPr lang="en" dirty="0"/>
              <a:t> aggression</a:t>
            </a:r>
            <a:endParaRPr dirty="0"/>
          </a:p>
        </p:txBody>
      </p:sp>
      <p:cxnSp>
        <p:nvCxnSpPr>
          <p:cNvPr id="252" name="Google Shape;252;p41"/>
          <p:cNvCxnSpPr/>
          <p:nvPr/>
        </p:nvCxnSpPr>
        <p:spPr>
          <a:xfrm>
            <a:off x="3249964" y="1813000"/>
            <a:ext cx="0" cy="2225700"/>
          </a:xfrm>
          <a:prstGeom prst="straightConnector1">
            <a:avLst/>
          </a:prstGeom>
          <a:noFill/>
          <a:ln w="19050" cap="flat" cmpd="sng">
            <a:solidFill>
              <a:srgbClr val="D169EC"/>
            </a:solidFill>
            <a:prstDash val="solid"/>
            <a:round/>
            <a:headEnd type="none" w="med" len="med"/>
            <a:tailEnd type="none" w="med" len="med"/>
          </a:ln>
        </p:spPr>
      </p:cxnSp>
      <p:cxnSp>
        <p:nvCxnSpPr>
          <p:cNvPr id="253" name="Google Shape;253;p41"/>
          <p:cNvCxnSpPr/>
          <p:nvPr/>
        </p:nvCxnSpPr>
        <p:spPr>
          <a:xfrm>
            <a:off x="5896826" y="1813000"/>
            <a:ext cx="0" cy="2225700"/>
          </a:xfrm>
          <a:prstGeom prst="straightConnector1">
            <a:avLst/>
          </a:prstGeom>
          <a:noFill/>
          <a:ln w="19050" cap="flat" cmpd="sng">
            <a:solidFill>
              <a:srgbClr val="D169EC"/>
            </a:solidFill>
            <a:prstDash val="solid"/>
            <a:round/>
            <a:headEnd type="none" w="med" len="med"/>
            <a:tailEnd type="none" w="med" len="med"/>
          </a:ln>
        </p:spPr>
      </p:cxnSp>
      <p:sp>
        <p:nvSpPr>
          <p:cNvPr id="254" name="Google Shape;254;p41"/>
          <p:cNvSpPr txBox="1">
            <a:spLocks noGrp="1"/>
          </p:cNvSpPr>
          <p:nvPr>
            <p:ph type="title" idx="6"/>
          </p:nvPr>
        </p:nvSpPr>
        <p:spPr>
          <a:xfrm>
            <a:off x="1974300" y="530725"/>
            <a:ext cx="5195400"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lt1"/>
                </a:solidFill>
              </a:rPr>
              <a:t>Background</a:t>
            </a:r>
            <a:endParaRPr>
              <a:solidFill>
                <a:schemeClr val="lt1"/>
              </a:solidFill>
            </a:endParaRPr>
          </a:p>
        </p:txBody>
      </p:sp>
      <p:cxnSp>
        <p:nvCxnSpPr>
          <p:cNvPr id="255" name="Google Shape;255;p41"/>
          <p:cNvCxnSpPr/>
          <p:nvPr/>
        </p:nvCxnSpPr>
        <p:spPr>
          <a:xfrm>
            <a:off x="4248450" y="1275060"/>
            <a:ext cx="647100" cy="0"/>
          </a:xfrm>
          <a:prstGeom prst="straightConnector1">
            <a:avLst/>
          </a:prstGeom>
          <a:noFill/>
          <a:ln w="19050" cap="flat" cmpd="sng">
            <a:solidFill>
              <a:srgbClr val="D169EC"/>
            </a:solidFill>
            <a:prstDash val="solid"/>
            <a:round/>
            <a:headEnd type="none" w="med" len="med"/>
            <a:tailEnd type="none" w="med" len="med"/>
          </a:ln>
        </p:spPr>
      </p:cxnSp>
      <p:sp>
        <p:nvSpPr>
          <p:cNvPr id="256" name="Google Shape;256;p41"/>
          <p:cNvSpPr txBox="1">
            <a:spLocks noGrp="1"/>
          </p:cNvSpPr>
          <p:nvPr>
            <p:ph type="subTitle" idx="5"/>
          </p:nvPr>
        </p:nvSpPr>
        <p:spPr>
          <a:xfrm>
            <a:off x="6099600" y="2459250"/>
            <a:ext cx="2426100" cy="157945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rgbClr val="D169EC"/>
              </a:buClr>
              <a:buSzPts val="1400"/>
              <a:buChar char="●"/>
            </a:pPr>
            <a:r>
              <a:rPr lang="en" dirty="0"/>
              <a:t>Limited re verbal aggression</a:t>
            </a:r>
            <a:endParaRPr dirty="0"/>
          </a:p>
          <a:p>
            <a:pPr marL="457200" lvl="0" indent="-317500" algn="l" rtl="0">
              <a:spcBef>
                <a:spcPts val="1000"/>
              </a:spcBef>
              <a:spcAft>
                <a:spcPts val="0"/>
              </a:spcAft>
              <a:buClr>
                <a:srgbClr val="D169EC"/>
              </a:buClr>
              <a:buSzPts val="1400"/>
              <a:buChar char="●"/>
            </a:pPr>
            <a:r>
              <a:rPr lang="en" dirty="0"/>
              <a:t>Child and parental factors</a:t>
            </a:r>
            <a:endParaRPr dirty="0"/>
          </a:p>
          <a:p>
            <a:pPr marL="457200" lvl="0" indent="-317500" algn="l" rtl="0">
              <a:spcBef>
                <a:spcPts val="1000"/>
              </a:spcBef>
              <a:spcAft>
                <a:spcPts val="1000"/>
              </a:spcAft>
              <a:buClr>
                <a:srgbClr val="D169EC"/>
              </a:buClr>
              <a:buSzPts val="1400"/>
              <a:buChar char="●"/>
            </a:pPr>
            <a:r>
              <a:rPr lang="en" dirty="0"/>
              <a:t>Environmental factors</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8"/>
                                        </p:tgtEl>
                                        <p:attrNameLst>
                                          <p:attrName>style.visibility</p:attrName>
                                        </p:attrNameLst>
                                      </p:cBhvr>
                                      <p:to>
                                        <p:strVal val="visible"/>
                                      </p:to>
                                    </p:set>
                                    <p:animEffect transition="in" filter="fade">
                                      <p:cBhvr>
                                        <p:cTn id="7" dur="1000"/>
                                        <p:tgtEl>
                                          <p:spTgt spid="248"/>
                                        </p:tgtEl>
                                      </p:cBhvr>
                                    </p:animEffect>
                                  </p:childTnLst>
                                  <p:subTnLst>
                                    <p:animClr clrSpc="rgb" dir="cw">
                                      <p:cBhvr override="childStyle">
                                        <p:cTn dur="1" fill="hold" display="0" masterRel="nextClick" afterEffect="1"/>
                                        <p:tgtEl>
                                          <p:spTgt spid="248"/>
                                        </p:tgtEl>
                                        <p:attrNameLst>
                                          <p:attrName>ppt_c</p:attrName>
                                        </p:attrNameLst>
                                      </p:cBhvr>
                                      <p:to>
                                        <a:schemeClr val="tx2"/>
                                      </p:to>
                                    </p:animClr>
                                  </p:subTnLst>
                                </p:cTn>
                              </p:par>
                              <p:par>
                                <p:cTn id="8" presetID="10" presetClass="entr" presetSubtype="0" fill="hold" nodeType="withEffect">
                                  <p:stCondLst>
                                    <p:cond delay="0"/>
                                  </p:stCondLst>
                                  <p:childTnLst>
                                    <p:set>
                                      <p:cBhvr>
                                        <p:cTn id="9" dur="1" fill="hold">
                                          <p:stCondLst>
                                            <p:cond delay="0"/>
                                          </p:stCondLst>
                                        </p:cTn>
                                        <p:tgtEl>
                                          <p:spTgt spid="247"/>
                                        </p:tgtEl>
                                        <p:attrNameLst>
                                          <p:attrName>style.visibility</p:attrName>
                                        </p:attrNameLst>
                                      </p:cBhvr>
                                      <p:to>
                                        <p:strVal val="visible"/>
                                      </p:to>
                                    </p:set>
                                    <p:animEffect transition="in" filter="fade">
                                      <p:cBhvr>
                                        <p:cTn id="10" dur="1000"/>
                                        <p:tgtEl>
                                          <p:spTgt spid="247"/>
                                        </p:tgtEl>
                                      </p:cBhvr>
                                    </p:animEffect>
                                  </p:childTnLst>
                                  <p:subTnLst>
                                    <p:animClr clrSpc="rgb" dir="cw">
                                      <p:cBhvr override="childStyle">
                                        <p:cTn dur="1" fill="hold" display="0" masterRel="nextClick" afterEffect="1"/>
                                        <p:tgtEl>
                                          <p:spTgt spid="247"/>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50"/>
                                        </p:tgtEl>
                                        <p:attrNameLst>
                                          <p:attrName>style.visibility</p:attrName>
                                        </p:attrNameLst>
                                      </p:cBhvr>
                                      <p:to>
                                        <p:strVal val="visible"/>
                                      </p:to>
                                    </p:set>
                                    <p:animEffect transition="in" filter="fade">
                                      <p:cBhvr>
                                        <p:cTn id="15" dur="1000"/>
                                        <p:tgtEl>
                                          <p:spTgt spid="250"/>
                                        </p:tgtEl>
                                      </p:cBhvr>
                                    </p:animEffect>
                                  </p:childTnLst>
                                  <p:subTnLst>
                                    <p:animClr clrSpc="rgb" dir="cw">
                                      <p:cBhvr override="childStyle">
                                        <p:cTn dur="1" fill="hold" display="0" masterRel="nextClick" afterEffect="1"/>
                                        <p:tgtEl>
                                          <p:spTgt spid="250"/>
                                        </p:tgtEl>
                                        <p:attrNameLst>
                                          <p:attrName>ppt_c</p:attrName>
                                        </p:attrNameLst>
                                      </p:cBhvr>
                                      <p:to>
                                        <a:schemeClr val="tx2"/>
                                      </p:to>
                                    </p:animClr>
                                  </p:subTnLst>
                                </p:cTn>
                              </p:par>
                              <p:par>
                                <p:cTn id="16" presetID="10" presetClass="entr" presetSubtype="0" fill="hold" nodeType="withEffect">
                                  <p:stCondLst>
                                    <p:cond delay="0"/>
                                  </p:stCondLst>
                                  <p:childTnLst>
                                    <p:set>
                                      <p:cBhvr>
                                        <p:cTn id="17" dur="1" fill="hold">
                                          <p:stCondLst>
                                            <p:cond delay="0"/>
                                          </p:stCondLst>
                                        </p:cTn>
                                        <p:tgtEl>
                                          <p:spTgt spid="251"/>
                                        </p:tgtEl>
                                        <p:attrNameLst>
                                          <p:attrName>style.visibility</p:attrName>
                                        </p:attrNameLst>
                                      </p:cBhvr>
                                      <p:to>
                                        <p:strVal val="visible"/>
                                      </p:to>
                                    </p:set>
                                    <p:animEffect transition="in" filter="fade">
                                      <p:cBhvr>
                                        <p:cTn id="18" dur="1000"/>
                                        <p:tgtEl>
                                          <p:spTgt spid="251"/>
                                        </p:tgtEl>
                                      </p:cBhvr>
                                    </p:animEffect>
                                  </p:childTnLst>
                                  <p:subTnLst>
                                    <p:animClr clrSpc="rgb" dir="cw">
                                      <p:cBhvr override="childStyle">
                                        <p:cTn dur="1" fill="hold" display="0" masterRel="nextClick" afterEffect="1"/>
                                        <p:tgtEl>
                                          <p:spTgt spid="251"/>
                                        </p:tgtEl>
                                        <p:attrNameLst>
                                          <p:attrName>ppt_c</p:attrName>
                                        </p:attrNameLst>
                                      </p:cBhvr>
                                      <p:to>
                                        <a:schemeClr val="tx2"/>
                                      </p:to>
                                    </p:animClr>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49"/>
                                        </p:tgtEl>
                                        <p:attrNameLst>
                                          <p:attrName>style.visibility</p:attrName>
                                        </p:attrNameLst>
                                      </p:cBhvr>
                                      <p:to>
                                        <p:strVal val="visible"/>
                                      </p:to>
                                    </p:set>
                                    <p:animEffect transition="in" filter="fade">
                                      <p:cBhvr>
                                        <p:cTn id="23" dur="1000"/>
                                        <p:tgtEl>
                                          <p:spTgt spid="249"/>
                                        </p:tgtEl>
                                      </p:cBhvr>
                                    </p:animEffect>
                                  </p:childTnLst>
                                </p:cTn>
                              </p:par>
                              <p:par>
                                <p:cTn id="24" presetID="10" presetClass="entr" presetSubtype="0" fill="hold" nodeType="withEffect">
                                  <p:stCondLst>
                                    <p:cond delay="0"/>
                                  </p:stCondLst>
                                  <p:childTnLst>
                                    <p:set>
                                      <p:cBhvr>
                                        <p:cTn id="25" dur="1" fill="hold">
                                          <p:stCondLst>
                                            <p:cond delay="0"/>
                                          </p:stCondLst>
                                        </p:cTn>
                                        <p:tgtEl>
                                          <p:spTgt spid="256"/>
                                        </p:tgtEl>
                                        <p:attrNameLst>
                                          <p:attrName>style.visibility</p:attrName>
                                        </p:attrNameLst>
                                      </p:cBhvr>
                                      <p:to>
                                        <p:strVal val="visible"/>
                                      </p:to>
                                    </p:set>
                                    <p:animEffect transition="in" filter="fade">
                                      <p:cBhvr>
                                        <p:cTn id="26" dur="1000"/>
                                        <p:tgtEl>
                                          <p:spTgt spid="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3"/>
          <p:cNvSpPr txBox="1">
            <a:spLocks noGrp="1"/>
          </p:cNvSpPr>
          <p:nvPr>
            <p:ph type="title"/>
          </p:nvPr>
        </p:nvSpPr>
        <p:spPr>
          <a:xfrm>
            <a:off x="713225" y="1422767"/>
            <a:ext cx="4061975" cy="528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dirty="0"/>
              <a:t>Minimal Research on…</a:t>
            </a:r>
            <a:endParaRPr sz="2600" dirty="0"/>
          </a:p>
        </p:txBody>
      </p:sp>
      <p:sp>
        <p:nvSpPr>
          <p:cNvPr id="274" name="Google Shape;274;p43"/>
          <p:cNvSpPr txBox="1">
            <a:spLocks noGrp="1"/>
          </p:cNvSpPr>
          <p:nvPr>
            <p:ph type="subTitle" idx="1"/>
          </p:nvPr>
        </p:nvSpPr>
        <p:spPr>
          <a:xfrm>
            <a:off x="713100" y="2384698"/>
            <a:ext cx="3858900" cy="2416800"/>
          </a:xfrm>
          <a:prstGeom prst="rect">
            <a:avLst/>
          </a:prstGeom>
        </p:spPr>
        <p:txBody>
          <a:bodyPr spcFirstLastPara="1" wrap="square" lIns="91425" tIns="91425" rIns="91425" bIns="91425" anchor="t" anchorCtr="0">
            <a:normAutofit fontScale="92500" lnSpcReduction="20000"/>
          </a:bodyPr>
          <a:lstStyle/>
          <a:p>
            <a:pPr marL="558800" lvl="0" indent="-457200" algn="l" rtl="0">
              <a:lnSpc>
                <a:spcPct val="115000"/>
              </a:lnSpc>
              <a:spcBef>
                <a:spcPts val="0"/>
              </a:spcBef>
              <a:spcAft>
                <a:spcPts val="300"/>
              </a:spcAft>
              <a:buSzPts val="2000"/>
              <a:buFont typeface="+mj-lt"/>
              <a:buAutoNum type="arabicPeriod"/>
            </a:pPr>
            <a:r>
              <a:rPr lang="en" sz="2000" dirty="0"/>
              <a:t>Verbal aggression overall</a:t>
            </a:r>
            <a:endParaRPr sz="2000" dirty="0"/>
          </a:p>
          <a:p>
            <a:pPr marL="558800" lvl="0" indent="-457200" algn="l" rtl="0">
              <a:lnSpc>
                <a:spcPct val="115000"/>
              </a:lnSpc>
              <a:spcBef>
                <a:spcPts val="1000"/>
              </a:spcBef>
              <a:spcAft>
                <a:spcPts val="300"/>
              </a:spcAft>
              <a:buSzPts val="2000"/>
              <a:buFont typeface="+mj-lt"/>
              <a:buAutoNum type="arabicPeriod"/>
            </a:pPr>
            <a:r>
              <a:rPr lang="en" sz="2000" dirty="0"/>
              <a:t>Predictors for verbal aggression </a:t>
            </a:r>
            <a:endParaRPr sz="2000" dirty="0"/>
          </a:p>
          <a:p>
            <a:pPr marL="558800" lvl="0" indent="-457200" algn="l" rtl="0">
              <a:lnSpc>
                <a:spcPct val="115000"/>
              </a:lnSpc>
              <a:spcBef>
                <a:spcPts val="1000"/>
              </a:spcBef>
              <a:spcAft>
                <a:spcPts val="300"/>
              </a:spcAft>
              <a:buSzPts val="2000"/>
              <a:buFont typeface="+mj-lt"/>
              <a:buAutoNum type="arabicPeriod"/>
            </a:pPr>
            <a:r>
              <a:rPr lang="en" sz="2000" dirty="0"/>
              <a:t>Infant population  </a:t>
            </a:r>
            <a:endParaRPr sz="2000" dirty="0"/>
          </a:p>
          <a:p>
            <a:pPr marL="558800" lvl="0" indent="-457200" algn="l" rtl="0">
              <a:lnSpc>
                <a:spcPct val="115000"/>
              </a:lnSpc>
              <a:spcBef>
                <a:spcPts val="1000"/>
              </a:spcBef>
              <a:spcAft>
                <a:spcPts val="300"/>
              </a:spcAft>
              <a:buSzPts val="2000"/>
              <a:buFont typeface="+mj-lt"/>
              <a:buAutoNum type="arabicPeriod"/>
            </a:pPr>
            <a:r>
              <a:rPr lang="en" sz="2000" dirty="0"/>
              <a:t>Total population </a:t>
            </a:r>
            <a:r>
              <a:rPr lang="en" sz="1700" dirty="0"/>
              <a:t>(i.e. limited to at-risk populations)</a:t>
            </a:r>
            <a:endParaRPr sz="2000" dirty="0"/>
          </a:p>
        </p:txBody>
      </p:sp>
      <p:cxnSp>
        <p:nvCxnSpPr>
          <p:cNvPr id="275" name="Google Shape;275;p43"/>
          <p:cNvCxnSpPr/>
          <p:nvPr/>
        </p:nvCxnSpPr>
        <p:spPr>
          <a:xfrm>
            <a:off x="814975" y="2168032"/>
            <a:ext cx="647100" cy="0"/>
          </a:xfrm>
          <a:prstGeom prst="straightConnector1">
            <a:avLst/>
          </a:prstGeom>
          <a:noFill/>
          <a:ln w="19050" cap="flat" cmpd="sng">
            <a:solidFill>
              <a:srgbClr val="00B0F0"/>
            </a:solidFill>
            <a:prstDash val="solid"/>
            <a:round/>
            <a:headEnd type="none" w="med" len="med"/>
            <a:tailEnd type="none" w="med" len="med"/>
          </a:ln>
        </p:spPr>
      </p:cxnSp>
      <p:pic>
        <p:nvPicPr>
          <p:cNvPr id="276" name="Google Shape;276;p43"/>
          <p:cNvPicPr preferRelativeResize="0"/>
          <p:nvPr/>
        </p:nvPicPr>
        <p:blipFill rotWithShape="1">
          <a:blip r:embed="rId3">
            <a:alphaModFix/>
          </a:blip>
          <a:srcRect l="2890" t="3721" r="3851" b="6608"/>
          <a:stretch/>
        </p:blipFill>
        <p:spPr>
          <a:xfrm>
            <a:off x="5603313" y="463398"/>
            <a:ext cx="2966575" cy="4216713"/>
          </a:xfrm>
          <a:prstGeom prst="rect">
            <a:avLst/>
          </a:prstGeom>
          <a:noFill/>
          <a:ln w="9525" cap="flat" cmpd="sng">
            <a:solidFill>
              <a:srgbClr val="212121"/>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4">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74">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4">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74">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74">
                                            <p:txEl>
                                              <p:pRg st="2" end="2"/>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76A5AF">
            <a:alpha val="71008"/>
          </a:srgbClr>
        </a:solidFill>
        <a:effectLst/>
      </p:bgPr>
    </p:bg>
    <p:spTree>
      <p:nvGrpSpPr>
        <p:cNvPr id="1" name="Shape 280"/>
        <p:cNvGrpSpPr/>
        <p:nvPr/>
      </p:nvGrpSpPr>
      <p:grpSpPr>
        <a:xfrm>
          <a:off x="0" y="0"/>
          <a:ext cx="0" cy="0"/>
          <a:chOff x="0" y="0"/>
          <a:chExt cx="0" cy="0"/>
        </a:xfrm>
      </p:grpSpPr>
      <p:sp>
        <p:nvSpPr>
          <p:cNvPr id="281" name="Google Shape;281;p44"/>
          <p:cNvSpPr txBox="1">
            <a:spLocks noGrp="1"/>
          </p:cNvSpPr>
          <p:nvPr>
            <p:ph type="body" idx="1"/>
          </p:nvPr>
        </p:nvSpPr>
        <p:spPr>
          <a:xfrm>
            <a:off x="1352828" y="1999068"/>
            <a:ext cx="3335286" cy="2643473"/>
          </a:xfrm>
          <a:prstGeom prst="rect">
            <a:avLst/>
          </a:prstGeom>
        </p:spPr>
        <p:txBody>
          <a:bodyPr spcFirstLastPara="1" wrap="square" lIns="36000" tIns="36000" rIns="0" bIns="36000" anchor="t" anchorCtr="0">
            <a:noAutofit/>
          </a:bodyPr>
          <a:lstStyle/>
          <a:p>
            <a:pPr marL="457200" lvl="0" indent="-323850" algn="l" rtl="0">
              <a:spcBef>
                <a:spcPts val="1000"/>
              </a:spcBef>
              <a:spcAft>
                <a:spcPts val="0"/>
              </a:spcAft>
              <a:buClr>
                <a:srgbClr val="000000"/>
              </a:buClr>
              <a:buSzPts val="1500"/>
              <a:buChar char="●"/>
            </a:pPr>
            <a:r>
              <a:rPr lang="en-CA" b="1" dirty="0">
                <a:solidFill>
                  <a:srgbClr val="D169EC"/>
                </a:solidFill>
              </a:rPr>
              <a:t>Sample</a:t>
            </a:r>
            <a:r>
              <a:rPr lang="en-CA" dirty="0">
                <a:solidFill>
                  <a:srgbClr val="D169EC"/>
                </a:solidFill>
              </a:rPr>
              <a:t>: </a:t>
            </a:r>
            <a:r>
              <a:rPr lang="en-CA" sz="1300" dirty="0">
                <a:solidFill>
                  <a:srgbClr val="000000"/>
                </a:solidFill>
              </a:rPr>
              <a:t>English-speaking postpartum mothers in BC (</a:t>
            </a:r>
            <a:r>
              <a:rPr lang="en-CA" sz="1300" i="1" dirty="0">
                <a:solidFill>
                  <a:srgbClr val="000000"/>
                </a:solidFill>
              </a:rPr>
              <a:t>N</a:t>
            </a:r>
            <a:r>
              <a:rPr lang="en-CA" sz="1300" dirty="0">
                <a:solidFill>
                  <a:srgbClr val="000000"/>
                </a:solidFill>
              </a:rPr>
              <a:t> = 388)</a:t>
            </a:r>
          </a:p>
          <a:p>
            <a:pPr marL="457200" lvl="0" indent="-323850" algn="l" rtl="0">
              <a:spcBef>
                <a:spcPts val="1000"/>
              </a:spcBef>
              <a:spcAft>
                <a:spcPts val="0"/>
              </a:spcAft>
              <a:buClr>
                <a:srgbClr val="000000"/>
              </a:buClr>
              <a:buSzPts val="1500"/>
              <a:buChar char="●"/>
            </a:pPr>
            <a:r>
              <a:rPr lang="en-CA" b="1" dirty="0">
                <a:solidFill>
                  <a:srgbClr val="D169EC"/>
                </a:solidFill>
              </a:rPr>
              <a:t>Methods</a:t>
            </a:r>
            <a:r>
              <a:rPr lang="en-CA" dirty="0">
                <a:solidFill>
                  <a:srgbClr val="D169EC"/>
                </a:solidFill>
              </a:rPr>
              <a:t>:</a:t>
            </a:r>
          </a:p>
          <a:p>
            <a:pPr lvl="1" indent="-323850" algn="l">
              <a:spcBef>
                <a:spcPts val="600"/>
              </a:spcBef>
              <a:buSzPts val="1500"/>
              <a:buChar char="●"/>
            </a:pPr>
            <a:r>
              <a:rPr lang="en-CA" sz="1300" dirty="0">
                <a:solidFill>
                  <a:srgbClr val="000000"/>
                </a:solidFill>
              </a:rPr>
              <a:t>Questionnaires </a:t>
            </a:r>
          </a:p>
          <a:p>
            <a:pPr lvl="1" indent="-323850" algn="l">
              <a:spcBef>
                <a:spcPts val="600"/>
              </a:spcBef>
              <a:buSzPts val="1500"/>
              <a:buChar char="●"/>
            </a:pPr>
            <a:r>
              <a:rPr lang="en-CA" sz="1300" dirty="0">
                <a:solidFill>
                  <a:srgbClr val="000000"/>
                </a:solidFill>
              </a:rPr>
              <a:t>Administered twice post-partum</a:t>
            </a:r>
          </a:p>
          <a:p>
            <a:pPr lvl="1" indent="-323850" algn="l">
              <a:spcBef>
                <a:spcPts val="600"/>
              </a:spcBef>
              <a:buSzPts val="1500"/>
              <a:buChar char="●"/>
            </a:pPr>
            <a:r>
              <a:rPr lang="en-CA" sz="1300" dirty="0">
                <a:solidFill>
                  <a:srgbClr val="000000"/>
                </a:solidFill>
              </a:rPr>
              <a:t>Primarily online</a:t>
            </a:r>
          </a:p>
          <a:p>
            <a:pPr lvl="1" indent="-323850" algn="l">
              <a:spcBef>
                <a:spcPts val="600"/>
              </a:spcBef>
              <a:buSzPts val="1500"/>
              <a:buChar char="●"/>
            </a:pPr>
            <a:r>
              <a:rPr lang="en-CA" sz="1300" dirty="0">
                <a:solidFill>
                  <a:srgbClr val="000000"/>
                </a:solidFill>
              </a:rPr>
              <a:t>Abuse assessed anonymously </a:t>
            </a:r>
            <a:endParaRPr sz="1300" dirty="0">
              <a:solidFill>
                <a:srgbClr val="000000"/>
              </a:solidFill>
            </a:endParaRPr>
          </a:p>
        </p:txBody>
      </p:sp>
      <p:sp>
        <p:nvSpPr>
          <p:cNvPr id="282" name="Google Shape;282;p44"/>
          <p:cNvSpPr txBox="1">
            <a:spLocks noGrp="1"/>
          </p:cNvSpPr>
          <p:nvPr>
            <p:ph type="title"/>
          </p:nvPr>
        </p:nvSpPr>
        <p:spPr>
          <a:xfrm>
            <a:off x="1687950" y="1335038"/>
            <a:ext cx="5768100"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Current Study</a:t>
            </a:r>
            <a:endParaRPr b="1" dirty="0"/>
          </a:p>
        </p:txBody>
      </p:sp>
      <p:cxnSp>
        <p:nvCxnSpPr>
          <p:cNvPr id="283" name="Google Shape;283;p44"/>
          <p:cNvCxnSpPr/>
          <p:nvPr/>
        </p:nvCxnSpPr>
        <p:spPr>
          <a:xfrm>
            <a:off x="4248450" y="1979249"/>
            <a:ext cx="647100" cy="0"/>
          </a:xfrm>
          <a:prstGeom prst="straightConnector1">
            <a:avLst/>
          </a:prstGeom>
          <a:noFill/>
          <a:ln w="19050" cap="flat" cmpd="sng">
            <a:solidFill>
              <a:srgbClr val="00B0F0"/>
            </a:solidFill>
            <a:prstDash val="solid"/>
            <a:round/>
            <a:headEnd type="none" w="med" len="med"/>
            <a:tailEnd type="none" w="med" len="med"/>
          </a:ln>
        </p:spPr>
      </p:cxnSp>
      <p:sp>
        <p:nvSpPr>
          <p:cNvPr id="6" name="Google Shape;281;p44">
            <a:extLst>
              <a:ext uri="{FF2B5EF4-FFF2-40B4-BE49-F238E27FC236}">
                <a16:creationId xmlns:a16="http://schemas.microsoft.com/office/drawing/2014/main" id="{F8B79C85-B112-5048-87AF-3C677FE41DB4}"/>
              </a:ext>
            </a:extLst>
          </p:cNvPr>
          <p:cNvSpPr txBox="1">
            <a:spLocks/>
          </p:cNvSpPr>
          <p:nvPr/>
        </p:nvSpPr>
        <p:spPr>
          <a:xfrm>
            <a:off x="4572000" y="1979249"/>
            <a:ext cx="3335286" cy="2643472"/>
          </a:xfrm>
          <a:prstGeom prst="rect">
            <a:avLst/>
          </a:prstGeom>
          <a:noFill/>
          <a:ln>
            <a:noFill/>
          </a:ln>
        </p:spPr>
        <p:txBody>
          <a:bodyPr spcFirstLastPara="1" wrap="square" lIns="36000" tIns="36000" rIns="0" bIns="36000" anchor="t" anchorCtr="0">
            <a:noAutofit/>
          </a:bodyPr>
          <a:lstStyle>
            <a:defPPr marR="0" lvl="0" algn="l" rtl="0">
              <a:lnSpc>
                <a:spcPct val="100000"/>
              </a:lnSpc>
              <a:spcBef>
                <a:spcPts val="0"/>
              </a:spcBef>
              <a:spcAft>
                <a:spcPts val="0"/>
              </a:spcAft>
            </a:defPPr>
            <a:lvl1pPr marL="457200" marR="0" lvl="0" indent="-323850" algn="l" rtl="0">
              <a:lnSpc>
                <a:spcPct val="100000"/>
              </a:lnSpc>
              <a:spcBef>
                <a:spcPts val="0"/>
              </a:spcBef>
              <a:spcAft>
                <a:spcPts val="0"/>
              </a:spcAft>
              <a:buClr>
                <a:srgbClr val="000000"/>
              </a:buClr>
              <a:buSzPts val="1500"/>
              <a:buFont typeface="Montserrat"/>
              <a:buChar char="●"/>
              <a:defRPr sz="1400" b="0" i="0" u="none" strike="noStrike" cap="none">
                <a:solidFill>
                  <a:schemeClr val="dk1"/>
                </a:solidFill>
                <a:latin typeface="Didact Gothic"/>
                <a:ea typeface="Didact Gothic"/>
                <a:cs typeface="Didact Gothic"/>
                <a:sym typeface="Didact Gothic"/>
              </a:defRPr>
            </a:lvl1pPr>
            <a:lvl2pPr marL="914400" marR="0" lvl="1" indent="-298450" algn="just" rtl="0">
              <a:lnSpc>
                <a:spcPct val="115000"/>
              </a:lnSpc>
              <a:spcBef>
                <a:spcPts val="0"/>
              </a:spcBef>
              <a:spcAft>
                <a:spcPts val="0"/>
              </a:spcAft>
              <a:buClr>
                <a:srgbClr val="000000"/>
              </a:buClr>
              <a:buSzPts val="1100"/>
              <a:buFont typeface="Montserrat"/>
              <a:buChar char="○"/>
              <a:defRPr sz="1400" b="0" i="0" u="none" strike="noStrike" cap="none">
                <a:solidFill>
                  <a:schemeClr val="dk1"/>
                </a:solidFill>
                <a:latin typeface="Didact Gothic"/>
                <a:ea typeface="Didact Gothic"/>
                <a:cs typeface="Didact Gothic"/>
                <a:sym typeface="Didact Gothic"/>
              </a:defRPr>
            </a:lvl2pPr>
            <a:lvl3pPr marL="1371600" marR="0" lvl="2" indent="-298450" algn="just" rtl="0">
              <a:lnSpc>
                <a:spcPct val="115000"/>
              </a:lnSpc>
              <a:spcBef>
                <a:spcPts val="1600"/>
              </a:spcBef>
              <a:spcAft>
                <a:spcPts val="0"/>
              </a:spcAft>
              <a:buClr>
                <a:srgbClr val="000000"/>
              </a:buClr>
              <a:buSzPts val="1100"/>
              <a:buFont typeface="Montserrat"/>
              <a:buChar char="■"/>
              <a:defRPr sz="1400" b="0" i="0" u="none" strike="noStrike" cap="none">
                <a:solidFill>
                  <a:schemeClr val="dk1"/>
                </a:solidFill>
                <a:latin typeface="Didact Gothic"/>
                <a:ea typeface="Didact Gothic"/>
                <a:cs typeface="Didact Gothic"/>
                <a:sym typeface="Didact Gothic"/>
              </a:defRPr>
            </a:lvl3pPr>
            <a:lvl4pPr marL="1828800" marR="0" lvl="3" indent="-298450" algn="just" rtl="0">
              <a:lnSpc>
                <a:spcPct val="115000"/>
              </a:lnSpc>
              <a:spcBef>
                <a:spcPts val="1600"/>
              </a:spcBef>
              <a:spcAft>
                <a:spcPts val="0"/>
              </a:spcAft>
              <a:buClr>
                <a:srgbClr val="000000"/>
              </a:buClr>
              <a:buSzPts val="1100"/>
              <a:buFont typeface="Montserrat"/>
              <a:buChar char="●"/>
              <a:defRPr sz="1400" b="0" i="0" u="none" strike="noStrike" cap="none">
                <a:solidFill>
                  <a:schemeClr val="dk1"/>
                </a:solidFill>
                <a:latin typeface="Didact Gothic"/>
                <a:ea typeface="Didact Gothic"/>
                <a:cs typeface="Didact Gothic"/>
                <a:sym typeface="Didact Gothic"/>
              </a:defRPr>
            </a:lvl4pPr>
            <a:lvl5pPr marL="2286000" marR="0" lvl="4" indent="-298450" algn="just" rtl="0">
              <a:lnSpc>
                <a:spcPct val="115000"/>
              </a:lnSpc>
              <a:spcBef>
                <a:spcPts val="1600"/>
              </a:spcBef>
              <a:spcAft>
                <a:spcPts val="0"/>
              </a:spcAft>
              <a:buClr>
                <a:srgbClr val="000000"/>
              </a:buClr>
              <a:buSzPts val="1100"/>
              <a:buFont typeface="Montserrat"/>
              <a:buChar char="○"/>
              <a:defRPr sz="1400" b="0" i="0" u="none" strike="noStrike" cap="none">
                <a:solidFill>
                  <a:schemeClr val="dk1"/>
                </a:solidFill>
                <a:latin typeface="Didact Gothic"/>
                <a:ea typeface="Didact Gothic"/>
                <a:cs typeface="Didact Gothic"/>
                <a:sym typeface="Didact Gothic"/>
              </a:defRPr>
            </a:lvl5pPr>
            <a:lvl6pPr marL="2743200" marR="0" lvl="5" indent="-298450" algn="just" rtl="0">
              <a:lnSpc>
                <a:spcPct val="115000"/>
              </a:lnSpc>
              <a:spcBef>
                <a:spcPts val="1600"/>
              </a:spcBef>
              <a:spcAft>
                <a:spcPts val="0"/>
              </a:spcAft>
              <a:buClr>
                <a:srgbClr val="000000"/>
              </a:buClr>
              <a:buSzPts val="1100"/>
              <a:buFont typeface="Montserrat"/>
              <a:buChar char="■"/>
              <a:defRPr sz="1400" b="0" i="0" u="none" strike="noStrike" cap="none">
                <a:solidFill>
                  <a:schemeClr val="dk1"/>
                </a:solidFill>
                <a:latin typeface="Didact Gothic"/>
                <a:ea typeface="Didact Gothic"/>
                <a:cs typeface="Didact Gothic"/>
                <a:sym typeface="Didact Gothic"/>
              </a:defRPr>
            </a:lvl6pPr>
            <a:lvl7pPr marL="3200400" marR="0" lvl="6" indent="-298450" algn="just" rtl="0">
              <a:lnSpc>
                <a:spcPct val="115000"/>
              </a:lnSpc>
              <a:spcBef>
                <a:spcPts val="1600"/>
              </a:spcBef>
              <a:spcAft>
                <a:spcPts val="0"/>
              </a:spcAft>
              <a:buClr>
                <a:srgbClr val="000000"/>
              </a:buClr>
              <a:buSzPts val="1100"/>
              <a:buFont typeface="Montserrat"/>
              <a:buChar char="●"/>
              <a:defRPr sz="1400" b="0" i="0" u="none" strike="noStrike" cap="none">
                <a:solidFill>
                  <a:schemeClr val="dk1"/>
                </a:solidFill>
                <a:latin typeface="Didact Gothic"/>
                <a:ea typeface="Didact Gothic"/>
                <a:cs typeface="Didact Gothic"/>
                <a:sym typeface="Didact Gothic"/>
              </a:defRPr>
            </a:lvl7pPr>
            <a:lvl8pPr marL="3657600" marR="0" lvl="7" indent="-298450" algn="just" rtl="0">
              <a:lnSpc>
                <a:spcPct val="115000"/>
              </a:lnSpc>
              <a:spcBef>
                <a:spcPts val="1600"/>
              </a:spcBef>
              <a:spcAft>
                <a:spcPts val="0"/>
              </a:spcAft>
              <a:buClr>
                <a:srgbClr val="000000"/>
              </a:buClr>
              <a:buSzPts val="1100"/>
              <a:buFont typeface="Montserrat"/>
              <a:buChar char="○"/>
              <a:defRPr sz="1400" b="0" i="0" u="none" strike="noStrike" cap="none">
                <a:solidFill>
                  <a:schemeClr val="dk1"/>
                </a:solidFill>
                <a:latin typeface="Didact Gothic"/>
                <a:ea typeface="Didact Gothic"/>
                <a:cs typeface="Didact Gothic"/>
                <a:sym typeface="Didact Gothic"/>
              </a:defRPr>
            </a:lvl8pPr>
            <a:lvl9pPr marL="4114800" marR="0" lvl="8" indent="-298450" algn="just" rtl="0">
              <a:lnSpc>
                <a:spcPct val="115000"/>
              </a:lnSpc>
              <a:spcBef>
                <a:spcPts val="1600"/>
              </a:spcBef>
              <a:spcAft>
                <a:spcPts val="1600"/>
              </a:spcAft>
              <a:buClr>
                <a:srgbClr val="000000"/>
              </a:buClr>
              <a:buSzPts val="1100"/>
              <a:buFont typeface="Montserrat"/>
              <a:buChar char="■"/>
              <a:defRPr sz="1400" b="0" i="0" u="none" strike="noStrike" cap="none">
                <a:solidFill>
                  <a:schemeClr val="dk1"/>
                </a:solidFill>
                <a:latin typeface="Didact Gothic"/>
                <a:ea typeface="Didact Gothic"/>
                <a:cs typeface="Didact Gothic"/>
                <a:sym typeface="Didact Gothic"/>
              </a:defRPr>
            </a:lvl9pPr>
          </a:lstStyle>
          <a:p>
            <a:pPr indent="-317500">
              <a:spcBef>
                <a:spcPts val="1000"/>
              </a:spcBef>
              <a:buSzPts val="1400"/>
              <a:buFont typeface="Didact Gothic"/>
              <a:buChar char="●"/>
            </a:pPr>
            <a:r>
              <a:rPr lang="en-CA" b="1" dirty="0">
                <a:solidFill>
                  <a:srgbClr val="D169EC"/>
                </a:solidFill>
              </a:rPr>
              <a:t>Objective</a:t>
            </a:r>
            <a:r>
              <a:rPr lang="en-CA" dirty="0">
                <a:solidFill>
                  <a:srgbClr val="D169EC"/>
                </a:solidFill>
              </a:rPr>
              <a:t>: </a:t>
            </a:r>
            <a:r>
              <a:rPr lang="en-CA" sz="1300" dirty="0">
                <a:solidFill>
                  <a:srgbClr val="000000"/>
                </a:solidFill>
              </a:rPr>
              <a:t>Assess risk factors for maternal verbal aggression towards infants</a:t>
            </a:r>
            <a:endParaRPr lang="en-CA" sz="1200" dirty="0">
              <a:solidFill>
                <a:srgbClr val="000000"/>
              </a:solidFill>
            </a:endParaRPr>
          </a:p>
          <a:p>
            <a:pPr indent="-317500">
              <a:spcBef>
                <a:spcPts val="300"/>
              </a:spcBef>
              <a:buSzPts val="1400"/>
              <a:buFont typeface="Didact Gothic"/>
              <a:buChar char="●"/>
            </a:pPr>
            <a:r>
              <a:rPr lang="en-CA" b="1" dirty="0">
                <a:solidFill>
                  <a:srgbClr val="D169EC"/>
                </a:solidFill>
              </a:rPr>
              <a:t>Predictors</a:t>
            </a:r>
            <a:r>
              <a:rPr lang="en-CA" dirty="0">
                <a:solidFill>
                  <a:srgbClr val="D169EC"/>
                </a:solidFill>
              </a:rPr>
              <a:t>: </a:t>
            </a:r>
          </a:p>
          <a:p>
            <a:pPr lvl="1" indent="-317500" algn="l">
              <a:spcBef>
                <a:spcPts val="300"/>
              </a:spcBef>
              <a:buSzPts val="1400"/>
              <a:buFont typeface="Didact Gothic"/>
              <a:buChar char="●"/>
            </a:pPr>
            <a:r>
              <a:rPr lang="en-CA" sz="1300" dirty="0">
                <a:solidFill>
                  <a:srgbClr val="000000"/>
                </a:solidFill>
              </a:rPr>
              <a:t>Depression</a:t>
            </a:r>
          </a:p>
          <a:p>
            <a:pPr lvl="1" indent="-317500" algn="l">
              <a:spcBef>
                <a:spcPts val="600"/>
              </a:spcBef>
              <a:buSzPts val="1400"/>
              <a:buFont typeface="Didact Gothic"/>
              <a:buChar char="●"/>
            </a:pPr>
            <a:r>
              <a:rPr lang="en-CA" sz="1300" dirty="0">
                <a:solidFill>
                  <a:srgbClr val="000000"/>
                </a:solidFill>
              </a:rPr>
              <a:t>Sleep</a:t>
            </a:r>
          </a:p>
          <a:p>
            <a:pPr lvl="1" indent="-317500" algn="l">
              <a:spcBef>
                <a:spcPts val="600"/>
              </a:spcBef>
              <a:buSzPts val="1400"/>
              <a:buFont typeface="Didact Gothic"/>
              <a:buChar char="●"/>
            </a:pPr>
            <a:r>
              <a:rPr lang="en-CA" sz="1300" dirty="0">
                <a:solidFill>
                  <a:srgbClr val="000000"/>
                </a:solidFill>
              </a:rPr>
              <a:t>Social support</a:t>
            </a:r>
          </a:p>
          <a:p>
            <a:pPr lvl="1" indent="-317500" algn="l">
              <a:spcBef>
                <a:spcPts val="600"/>
              </a:spcBef>
              <a:buSzPts val="1400"/>
              <a:buFont typeface="Didact Gothic"/>
              <a:buChar char="●"/>
            </a:pPr>
            <a:r>
              <a:rPr lang="en-CA" sz="1300" dirty="0">
                <a:solidFill>
                  <a:srgbClr val="000000"/>
                </a:solidFill>
              </a:rPr>
              <a:t>Parenting beliefs and attitudes </a:t>
            </a:r>
            <a:r>
              <a:rPr lang="en-CA" sz="1200" dirty="0">
                <a:solidFill>
                  <a:srgbClr val="000000"/>
                </a:solidFill>
              </a:rPr>
              <a:t>(CAPI)</a:t>
            </a:r>
            <a:endParaRPr lang="en-CA" sz="13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287"/>
        <p:cNvGrpSpPr/>
        <p:nvPr/>
      </p:nvGrpSpPr>
      <p:grpSpPr>
        <a:xfrm>
          <a:off x="0" y="0"/>
          <a:ext cx="0" cy="0"/>
          <a:chOff x="0" y="0"/>
          <a:chExt cx="0" cy="0"/>
        </a:xfrm>
      </p:grpSpPr>
      <p:sp>
        <p:nvSpPr>
          <p:cNvPr id="288" name="Google Shape;288;p45"/>
          <p:cNvSpPr txBox="1">
            <a:spLocks noGrp="1"/>
          </p:cNvSpPr>
          <p:nvPr>
            <p:ph type="title"/>
          </p:nvPr>
        </p:nvSpPr>
        <p:spPr>
          <a:xfrm>
            <a:off x="1950900" y="2288900"/>
            <a:ext cx="5242200"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solidFill>
                  <a:srgbClr val="00B0F0"/>
                </a:solidFill>
              </a:rPr>
              <a:t>Predictors</a:t>
            </a:r>
            <a:r>
              <a:rPr lang="en" sz="2400" dirty="0">
                <a:solidFill>
                  <a:srgbClr val="00B0F0"/>
                </a:solidFill>
              </a:rPr>
              <a:t> </a:t>
            </a:r>
            <a:endParaRPr sz="2400" b="1" dirty="0">
              <a:solidFill>
                <a:srgbClr val="00B0F0"/>
              </a:solidFill>
            </a:endParaRPr>
          </a:p>
        </p:txBody>
      </p:sp>
      <p:sp>
        <p:nvSpPr>
          <p:cNvPr id="289" name="Google Shape;289;p45"/>
          <p:cNvSpPr txBox="1">
            <a:spLocks noGrp="1"/>
          </p:cNvSpPr>
          <p:nvPr>
            <p:ph type="title" idx="2"/>
          </p:nvPr>
        </p:nvSpPr>
        <p:spPr>
          <a:xfrm>
            <a:off x="1120875" y="205600"/>
            <a:ext cx="1959300" cy="333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D169EC"/>
                </a:solidFill>
              </a:rPr>
              <a:t>DEPRESSION</a:t>
            </a:r>
            <a:endParaRPr dirty="0">
              <a:solidFill>
                <a:srgbClr val="D169EC"/>
              </a:solidFill>
            </a:endParaRPr>
          </a:p>
        </p:txBody>
      </p:sp>
      <p:sp>
        <p:nvSpPr>
          <p:cNvPr id="290" name="Google Shape;290;p45"/>
          <p:cNvSpPr txBox="1">
            <a:spLocks noGrp="1"/>
          </p:cNvSpPr>
          <p:nvPr>
            <p:ph type="subTitle" idx="1"/>
          </p:nvPr>
        </p:nvSpPr>
        <p:spPr>
          <a:xfrm>
            <a:off x="515323" y="1837638"/>
            <a:ext cx="3309663" cy="807300"/>
          </a:xfrm>
          <a:prstGeom prst="rect">
            <a:avLst/>
          </a:prstGeom>
        </p:spPr>
        <p:txBody>
          <a:bodyPr spcFirstLastPara="1" wrap="square" lIns="91425" tIns="91425" rIns="91425" bIns="91425" anchor="t" anchorCtr="0">
            <a:noAutofit/>
          </a:bodyPr>
          <a:lstStyle/>
          <a:p>
            <a:pPr lvl="0" algn="l">
              <a:buChar char="●"/>
            </a:pPr>
            <a:r>
              <a:rPr lang="en-CA" b="1" dirty="0">
                <a:solidFill>
                  <a:schemeClr val="accent4"/>
                </a:solidFill>
              </a:rPr>
              <a:t>5-7 weeks: </a:t>
            </a:r>
            <a:r>
              <a:rPr lang="en-CA" i="1" dirty="0"/>
              <a:t>r</a:t>
            </a:r>
            <a:r>
              <a:rPr lang="en-CA" dirty="0"/>
              <a:t>(344) = .203**, </a:t>
            </a:r>
            <a:r>
              <a:rPr lang="en-CA" i="1" dirty="0"/>
              <a:t>p</a:t>
            </a:r>
            <a:r>
              <a:rPr lang="en-CA" dirty="0"/>
              <a:t> &lt; .001</a:t>
            </a:r>
            <a:endParaRPr lang="en-CA" dirty="0">
              <a:solidFill>
                <a:schemeClr val="accent4"/>
              </a:solidFill>
            </a:endParaRPr>
          </a:p>
          <a:p>
            <a:pPr lvl="0" algn="l">
              <a:buChar char="●"/>
            </a:pPr>
            <a:r>
              <a:rPr lang="en-CA" b="1" dirty="0">
                <a:solidFill>
                  <a:schemeClr val="accent4"/>
                </a:solidFill>
              </a:rPr>
              <a:t>6-9 months</a:t>
            </a:r>
            <a:r>
              <a:rPr lang="en-CA" dirty="0">
                <a:solidFill>
                  <a:schemeClr val="accent4"/>
                </a:solidFill>
              </a:rPr>
              <a:t>: </a:t>
            </a:r>
            <a:r>
              <a:rPr lang="en-CA" i="1" dirty="0"/>
              <a:t>r</a:t>
            </a:r>
            <a:r>
              <a:rPr lang="en-CA" dirty="0"/>
              <a:t>(387) = .188**, </a:t>
            </a:r>
            <a:r>
              <a:rPr lang="en-CA" i="1" dirty="0"/>
              <a:t> p</a:t>
            </a:r>
            <a:r>
              <a:rPr lang="en-CA" dirty="0"/>
              <a:t> &lt; .001</a:t>
            </a:r>
            <a:endParaRPr dirty="0"/>
          </a:p>
        </p:txBody>
      </p:sp>
      <p:sp>
        <p:nvSpPr>
          <p:cNvPr id="291" name="Google Shape;291;p45"/>
          <p:cNvSpPr txBox="1">
            <a:spLocks noGrp="1"/>
          </p:cNvSpPr>
          <p:nvPr>
            <p:ph type="title" idx="3"/>
          </p:nvPr>
        </p:nvSpPr>
        <p:spPr>
          <a:xfrm>
            <a:off x="1008975" y="2741300"/>
            <a:ext cx="2183100" cy="333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D169EC"/>
                </a:solidFill>
              </a:rPr>
              <a:t>Social support</a:t>
            </a:r>
            <a:endParaRPr dirty="0">
              <a:solidFill>
                <a:srgbClr val="D169EC"/>
              </a:solidFill>
            </a:endParaRPr>
          </a:p>
        </p:txBody>
      </p:sp>
      <p:sp>
        <p:nvSpPr>
          <p:cNvPr id="292" name="Google Shape;292;p45"/>
          <p:cNvSpPr txBox="1">
            <a:spLocks noGrp="1"/>
          </p:cNvSpPr>
          <p:nvPr>
            <p:ph type="title" idx="5"/>
          </p:nvPr>
        </p:nvSpPr>
        <p:spPr>
          <a:xfrm>
            <a:off x="6063821" y="205600"/>
            <a:ext cx="1959300" cy="333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D169EC"/>
                </a:solidFill>
              </a:rPr>
              <a:t>Sleep</a:t>
            </a:r>
            <a:endParaRPr dirty="0">
              <a:solidFill>
                <a:srgbClr val="D169EC"/>
              </a:solidFill>
            </a:endParaRPr>
          </a:p>
        </p:txBody>
      </p:sp>
      <p:sp>
        <p:nvSpPr>
          <p:cNvPr id="293" name="Google Shape;293;p45"/>
          <p:cNvSpPr txBox="1">
            <a:spLocks noGrp="1"/>
          </p:cNvSpPr>
          <p:nvPr>
            <p:ph type="title" idx="7"/>
          </p:nvPr>
        </p:nvSpPr>
        <p:spPr>
          <a:xfrm>
            <a:off x="5677125" y="2784125"/>
            <a:ext cx="2732700" cy="333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rgbClr val="D169EC"/>
                </a:solidFill>
              </a:rPr>
              <a:t>CAPI </a:t>
            </a:r>
            <a:endParaRPr dirty="0">
              <a:solidFill>
                <a:srgbClr val="D169EC"/>
              </a:solidFill>
            </a:endParaRPr>
          </a:p>
        </p:txBody>
      </p:sp>
      <p:cxnSp>
        <p:nvCxnSpPr>
          <p:cNvPr id="294" name="Google Shape;294;p45"/>
          <p:cNvCxnSpPr/>
          <p:nvPr/>
        </p:nvCxnSpPr>
        <p:spPr>
          <a:xfrm>
            <a:off x="-22525" y="2564950"/>
            <a:ext cx="2444100" cy="6900"/>
          </a:xfrm>
          <a:prstGeom prst="straightConnector1">
            <a:avLst/>
          </a:prstGeom>
          <a:noFill/>
          <a:ln w="19050" cap="flat" cmpd="sng">
            <a:solidFill>
              <a:schemeClr val="dk1"/>
            </a:solidFill>
            <a:prstDash val="solid"/>
            <a:round/>
            <a:headEnd type="none" w="med" len="med"/>
            <a:tailEnd type="none" w="med" len="med"/>
          </a:ln>
        </p:spPr>
      </p:cxnSp>
      <p:cxnSp>
        <p:nvCxnSpPr>
          <p:cNvPr id="295" name="Google Shape;295;p45"/>
          <p:cNvCxnSpPr/>
          <p:nvPr/>
        </p:nvCxnSpPr>
        <p:spPr>
          <a:xfrm>
            <a:off x="6739100" y="2571750"/>
            <a:ext cx="2404800" cy="0"/>
          </a:xfrm>
          <a:prstGeom prst="straightConnector1">
            <a:avLst/>
          </a:prstGeom>
          <a:noFill/>
          <a:ln w="19050" cap="flat" cmpd="sng">
            <a:solidFill>
              <a:schemeClr val="dk1"/>
            </a:solidFill>
            <a:prstDash val="solid"/>
            <a:round/>
            <a:headEnd type="none" w="med" len="med"/>
            <a:tailEnd type="none" w="med" len="med"/>
          </a:ln>
        </p:spPr>
      </p:cxnSp>
      <p:cxnSp>
        <p:nvCxnSpPr>
          <p:cNvPr id="296" name="Google Shape;296;p45"/>
          <p:cNvCxnSpPr/>
          <p:nvPr/>
        </p:nvCxnSpPr>
        <p:spPr>
          <a:xfrm>
            <a:off x="4572000" y="3179625"/>
            <a:ext cx="0" cy="930900"/>
          </a:xfrm>
          <a:prstGeom prst="straightConnector1">
            <a:avLst/>
          </a:prstGeom>
          <a:noFill/>
          <a:ln w="19050" cap="flat" cmpd="sng">
            <a:solidFill>
              <a:schemeClr val="dk1"/>
            </a:solidFill>
            <a:prstDash val="solid"/>
            <a:round/>
            <a:headEnd type="none" w="med" len="med"/>
            <a:tailEnd type="none" w="med" len="med"/>
          </a:ln>
        </p:spPr>
      </p:cxnSp>
      <p:cxnSp>
        <p:nvCxnSpPr>
          <p:cNvPr id="297" name="Google Shape;297;p45"/>
          <p:cNvCxnSpPr/>
          <p:nvPr/>
        </p:nvCxnSpPr>
        <p:spPr>
          <a:xfrm>
            <a:off x="4572000" y="1276600"/>
            <a:ext cx="0" cy="930900"/>
          </a:xfrm>
          <a:prstGeom prst="straightConnector1">
            <a:avLst/>
          </a:prstGeom>
          <a:noFill/>
          <a:ln w="19050" cap="flat" cmpd="sng">
            <a:solidFill>
              <a:schemeClr val="dk1"/>
            </a:solidFill>
            <a:prstDash val="solid"/>
            <a:round/>
            <a:headEnd type="none" w="med" len="med"/>
            <a:tailEnd type="none" w="med" len="med"/>
          </a:ln>
        </p:spPr>
      </p:cxnSp>
      <p:sp>
        <p:nvSpPr>
          <p:cNvPr id="298" name="Google Shape;298;p45"/>
          <p:cNvSpPr txBox="1">
            <a:spLocks noGrp="1"/>
          </p:cNvSpPr>
          <p:nvPr>
            <p:ph type="subTitle" idx="1"/>
          </p:nvPr>
        </p:nvSpPr>
        <p:spPr>
          <a:xfrm>
            <a:off x="5459700" y="1751563"/>
            <a:ext cx="3309662" cy="655422"/>
          </a:xfrm>
          <a:prstGeom prst="rect">
            <a:avLst/>
          </a:prstGeom>
        </p:spPr>
        <p:txBody>
          <a:bodyPr spcFirstLastPara="1" wrap="square" lIns="91425" tIns="91425" rIns="91425" bIns="91425" anchor="t" anchorCtr="0">
            <a:noAutofit/>
          </a:bodyPr>
          <a:lstStyle/>
          <a:p>
            <a:pPr lvl="0" algn="l">
              <a:buChar char="●"/>
            </a:pPr>
            <a:r>
              <a:rPr lang="en-CA" b="1" dirty="0">
                <a:solidFill>
                  <a:schemeClr val="accent4"/>
                </a:solidFill>
              </a:rPr>
              <a:t>5-7 weeks: </a:t>
            </a:r>
            <a:r>
              <a:rPr lang="en-CA" i="1" dirty="0"/>
              <a:t>r</a:t>
            </a:r>
            <a:r>
              <a:rPr lang="en-CA" dirty="0"/>
              <a:t>(344) = .093*, </a:t>
            </a:r>
            <a:r>
              <a:rPr lang="en-CA" i="1" dirty="0"/>
              <a:t>p</a:t>
            </a:r>
            <a:r>
              <a:rPr lang="en-CA" dirty="0"/>
              <a:t>  = .084</a:t>
            </a:r>
            <a:endParaRPr lang="en-CA" dirty="0">
              <a:solidFill>
                <a:schemeClr val="accent4"/>
              </a:solidFill>
            </a:endParaRPr>
          </a:p>
          <a:p>
            <a:pPr lvl="0" algn="l">
              <a:buChar char="●"/>
            </a:pPr>
            <a:r>
              <a:rPr lang="en-CA" b="1" dirty="0">
                <a:solidFill>
                  <a:schemeClr val="accent4"/>
                </a:solidFill>
              </a:rPr>
              <a:t>6-9 months</a:t>
            </a:r>
            <a:r>
              <a:rPr lang="en-CA" dirty="0">
                <a:solidFill>
                  <a:schemeClr val="accent4"/>
                </a:solidFill>
              </a:rPr>
              <a:t>: </a:t>
            </a:r>
            <a:r>
              <a:rPr lang="en-CA" i="1" dirty="0"/>
              <a:t>r</a:t>
            </a:r>
            <a:r>
              <a:rPr lang="en-CA" dirty="0"/>
              <a:t>(388) = .178**, </a:t>
            </a:r>
            <a:r>
              <a:rPr lang="en-CA" i="1" dirty="0"/>
              <a:t> p</a:t>
            </a:r>
            <a:r>
              <a:rPr lang="en-CA" dirty="0"/>
              <a:t> &lt; .001</a:t>
            </a:r>
            <a:endParaRPr dirty="0"/>
          </a:p>
        </p:txBody>
      </p:sp>
      <p:sp>
        <p:nvSpPr>
          <p:cNvPr id="299" name="Google Shape;299;p45"/>
          <p:cNvSpPr txBox="1">
            <a:spLocks noGrp="1"/>
          </p:cNvSpPr>
          <p:nvPr>
            <p:ph type="subTitle" idx="1"/>
          </p:nvPr>
        </p:nvSpPr>
        <p:spPr>
          <a:xfrm>
            <a:off x="539548" y="4390352"/>
            <a:ext cx="3309669" cy="807300"/>
          </a:xfrm>
          <a:prstGeom prst="rect">
            <a:avLst/>
          </a:prstGeom>
        </p:spPr>
        <p:txBody>
          <a:bodyPr spcFirstLastPara="1" wrap="square" lIns="91425" tIns="91425" rIns="91425" bIns="91425" anchor="t" anchorCtr="0">
            <a:noAutofit/>
          </a:bodyPr>
          <a:lstStyle/>
          <a:p>
            <a:pPr lvl="0" algn="l">
              <a:buChar char="●"/>
            </a:pPr>
            <a:r>
              <a:rPr lang="en-CA" b="1" dirty="0">
                <a:solidFill>
                  <a:schemeClr val="accent4"/>
                </a:solidFill>
              </a:rPr>
              <a:t>5-7 weeks: </a:t>
            </a:r>
            <a:r>
              <a:rPr lang="en-CA" i="1" dirty="0"/>
              <a:t>r</a:t>
            </a:r>
            <a:r>
              <a:rPr lang="en-CA" dirty="0"/>
              <a:t>(342) = -.130*, </a:t>
            </a:r>
            <a:r>
              <a:rPr lang="en-CA" i="1" dirty="0"/>
              <a:t>p</a:t>
            </a:r>
            <a:r>
              <a:rPr lang="en-CA" dirty="0"/>
              <a:t> = .016</a:t>
            </a:r>
            <a:endParaRPr dirty="0">
              <a:solidFill>
                <a:schemeClr val="accent4"/>
              </a:solidFill>
            </a:endParaRPr>
          </a:p>
          <a:p>
            <a:pPr lvl="0" algn="l">
              <a:buChar char="●"/>
            </a:pPr>
            <a:r>
              <a:rPr lang="en" b="1" dirty="0">
                <a:solidFill>
                  <a:schemeClr val="accent4"/>
                </a:solidFill>
              </a:rPr>
              <a:t>6-9 months</a:t>
            </a:r>
            <a:r>
              <a:rPr lang="en-CA" dirty="0">
                <a:solidFill>
                  <a:schemeClr val="accent4"/>
                </a:solidFill>
              </a:rPr>
              <a:t>: </a:t>
            </a:r>
            <a:r>
              <a:rPr lang="en-CA" i="1" dirty="0"/>
              <a:t>r</a:t>
            </a:r>
            <a:r>
              <a:rPr lang="en-CA" dirty="0"/>
              <a:t>(388) = -.159*, </a:t>
            </a:r>
            <a:r>
              <a:rPr lang="en-CA" i="1" dirty="0"/>
              <a:t>p</a:t>
            </a:r>
            <a:r>
              <a:rPr lang="en-CA" dirty="0"/>
              <a:t> = .002</a:t>
            </a:r>
            <a:endParaRPr dirty="0"/>
          </a:p>
          <a:p>
            <a:pPr marL="0" lvl="0" indent="0" algn="ctr" rtl="0">
              <a:spcBef>
                <a:spcPts val="0"/>
              </a:spcBef>
              <a:spcAft>
                <a:spcPts val="0"/>
              </a:spcAft>
              <a:buNone/>
            </a:pPr>
            <a:endParaRPr dirty="0"/>
          </a:p>
        </p:txBody>
      </p:sp>
      <p:sp>
        <p:nvSpPr>
          <p:cNvPr id="300" name="Google Shape;300;p45"/>
          <p:cNvSpPr txBox="1">
            <a:spLocks noGrp="1"/>
          </p:cNvSpPr>
          <p:nvPr>
            <p:ph type="subTitle" idx="1"/>
          </p:nvPr>
        </p:nvSpPr>
        <p:spPr>
          <a:xfrm>
            <a:off x="5478300" y="4390352"/>
            <a:ext cx="3429600" cy="807300"/>
          </a:xfrm>
          <a:prstGeom prst="rect">
            <a:avLst/>
          </a:prstGeom>
        </p:spPr>
        <p:txBody>
          <a:bodyPr spcFirstLastPara="1" wrap="square" lIns="91425" tIns="91425" rIns="91425" bIns="91425" anchor="t" anchorCtr="0">
            <a:noAutofit/>
          </a:bodyPr>
          <a:lstStyle/>
          <a:p>
            <a:pPr lvl="0" algn="l">
              <a:buChar char="●"/>
            </a:pPr>
            <a:r>
              <a:rPr lang="en" b="1" dirty="0">
                <a:solidFill>
                  <a:schemeClr val="accent4"/>
                </a:solidFill>
              </a:rPr>
              <a:t>Total Abuse Scale (6-9 months)</a:t>
            </a:r>
            <a:r>
              <a:rPr lang="en" dirty="0">
                <a:solidFill>
                  <a:schemeClr val="accent4"/>
                </a:solidFill>
              </a:rPr>
              <a:t>: </a:t>
            </a:r>
            <a:r>
              <a:rPr lang="en-CA" i="1" dirty="0"/>
              <a:t>r</a:t>
            </a:r>
            <a:r>
              <a:rPr lang="en-CA" dirty="0"/>
              <a:t>(235) = .128*, </a:t>
            </a:r>
            <a:r>
              <a:rPr lang="en-CA" i="1" dirty="0"/>
              <a:t>p</a:t>
            </a:r>
            <a:r>
              <a:rPr lang="en-CA" dirty="0"/>
              <a:t> = .049</a:t>
            </a:r>
            <a:endParaRPr dirty="0"/>
          </a:p>
        </p:txBody>
      </p:sp>
      <p:pic>
        <p:nvPicPr>
          <p:cNvPr id="301" name="Google Shape;301;p45"/>
          <p:cNvPicPr preferRelativeResize="0"/>
          <p:nvPr/>
        </p:nvPicPr>
        <p:blipFill>
          <a:blip r:embed="rId3">
            <a:alphaModFix/>
          </a:blip>
          <a:stretch>
            <a:fillRect/>
          </a:stretch>
        </p:blipFill>
        <p:spPr>
          <a:xfrm>
            <a:off x="1306168" y="612838"/>
            <a:ext cx="1727974" cy="1151712"/>
          </a:xfrm>
          <a:prstGeom prst="rect">
            <a:avLst/>
          </a:prstGeom>
          <a:noFill/>
          <a:ln>
            <a:noFill/>
          </a:ln>
        </p:spPr>
      </p:pic>
      <p:pic>
        <p:nvPicPr>
          <p:cNvPr id="302" name="Google Shape;302;p45"/>
          <p:cNvPicPr preferRelativeResize="0"/>
          <p:nvPr/>
        </p:nvPicPr>
        <p:blipFill>
          <a:blip r:embed="rId4">
            <a:alphaModFix/>
          </a:blip>
          <a:stretch>
            <a:fillRect/>
          </a:stretch>
        </p:blipFill>
        <p:spPr>
          <a:xfrm>
            <a:off x="6335928" y="638536"/>
            <a:ext cx="1415085" cy="1058689"/>
          </a:xfrm>
          <a:prstGeom prst="rect">
            <a:avLst/>
          </a:prstGeom>
          <a:noFill/>
          <a:ln>
            <a:noFill/>
          </a:ln>
        </p:spPr>
      </p:pic>
      <p:pic>
        <p:nvPicPr>
          <p:cNvPr id="303" name="Google Shape;303;p45"/>
          <p:cNvPicPr preferRelativeResize="0"/>
          <p:nvPr/>
        </p:nvPicPr>
        <p:blipFill>
          <a:blip r:embed="rId5">
            <a:alphaModFix/>
          </a:blip>
          <a:stretch>
            <a:fillRect/>
          </a:stretch>
        </p:blipFill>
        <p:spPr>
          <a:xfrm>
            <a:off x="1330376" y="3156913"/>
            <a:ext cx="1728015" cy="1151726"/>
          </a:xfrm>
          <a:prstGeom prst="rect">
            <a:avLst/>
          </a:prstGeom>
          <a:noFill/>
          <a:ln>
            <a:noFill/>
          </a:ln>
        </p:spPr>
      </p:pic>
      <p:pic>
        <p:nvPicPr>
          <p:cNvPr id="304" name="Google Shape;304;p45"/>
          <p:cNvPicPr preferRelativeResize="0"/>
          <p:nvPr/>
        </p:nvPicPr>
        <p:blipFill rotWithShape="1">
          <a:blip r:embed="rId6">
            <a:alphaModFix/>
          </a:blip>
          <a:srcRect t="15059"/>
          <a:stretch/>
        </p:blipFill>
        <p:spPr>
          <a:xfrm>
            <a:off x="6222613" y="3237688"/>
            <a:ext cx="1727974" cy="97822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9"/>
                                        </p:tgtEl>
                                        <p:attrNameLst>
                                          <p:attrName>style.visibility</p:attrName>
                                        </p:attrNameLst>
                                      </p:cBhvr>
                                      <p:to>
                                        <p:strVal val="visible"/>
                                      </p:to>
                                    </p:set>
                                    <p:anim calcmode="lin" valueType="num">
                                      <p:cBhvr additive="base">
                                        <p:cTn id="7" dur="500" fill="hold"/>
                                        <p:tgtEl>
                                          <p:spTgt spid="289"/>
                                        </p:tgtEl>
                                        <p:attrNameLst>
                                          <p:attrName>ppt_x</p:attrName>
                                        </p:attrNameLst>
                                      </p:cBhvr>
                                      <p:tavLst>
                                        <p:tav tm="0">
                                          <p:val>
                                            <p:strVal val="0-#ppt_w/2"/>
                                          </p:val>
                                        </p:tav>
                                        <p:tav tm="100000">
                                          <p:val>
                                            <p:strVal val="#ppt_x"/>
                                          </p:val>
                                        </p:tav>
                                      </p:tavLst>
                                    </p:anim>
                                    <p:anim calcmode="lin" valueType="num">
                                      <p:cBhvr additive="base">
                                        <p:cTn id="8" dur="500" fill="hold"/>
                                        <p:tgtEl>
                                          <p:spTgt spid="28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01"/>
                                        </p:tgtEl>
                                        <p:attrNameLst>
                                          <p:attrName>style.visibility</p:attrName>
                                        </p:attrNameLst>
                                      </p:cBhvr>
                                      <p:to>
                                        <p:strVal val="visible"/>
                                      </p:to>
                                    </p:set>
                                    <p:anim calcmode="lin" valueType="num">
                                      <p:cBhvr additive="base">
                                        <p:cTn id="11" dur="500" fill="hold"/>
                                        <p:tgtEl>
                                          <p:spTgt spid="301"/>
                                        </p:tgtEl>
                                        <p:attrNameLst>
                                          <p:attrName>ppt_x</p:attrName>
                                        </p:attrNameLst>
                                      </p:cBhvr>
                                      <p:tavLst>
                                        <p:tav tm="0">
                                          <p:val>
                                            <p:strVal val="0-#ppt_w/2"/>
                                          </p:val>
                                        </p:tav>
                                        <p:tav tm="100000">
                                          <p:val>
                                            <p:strVal val="#ppt_x"/>
                                          </p:val>
                                        </p:tav>
                                      </p:tavLst>
                                    </p:anim>
                                    <p:anim calcmode="lin" valueType="num">
                                      <p:cBhvr additive="base">
                                        <p:cTn id="12" dur="500" fill="hold"/>
                                        <p:tgtEl>
                                          <p:spTgt spid="30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90">
                                            <p:txEl>
                                              <p:pRg st="0" end="0"/>
                                            </p:txEl>
                                          </p:spTgt>
                                        </p:tgtEl>
                                        <p:attrNameLst>
                                          <p:attrName>style.visibility</p:attrName>
                                        </p:attrNameLst>
                                      </p:cBhvr>
                                      <p:to>
                                        <p:strVal val="visible"/>
                                      </p:to>
                                    </p:set>
                                    <p:anim calcmode="lin" valueType="num">
                                      <p:cBhvr additive="base">
                                        <p:cTn id="15" dur="500" fill="hold"/>
                                        <p:tgtEl>
                                          <p:spTgt spid="290">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90">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90">
                                            <p:txEl>
                                              <p:pRg st="1" end="1"/>
                                            </p:txEl>
                                          </p:spTgt>
                                        </p:tgtEl>
                                        <p:attrNameLst>
                                          <p:attrName>style.visibility</p:attrName>
                                        </p:attrNameLst>
                                      </p:cBhvr>
                                      <p:to>
                                        <p:strVal val="visible"/>
                                      </p:to>
                                    </p:set>
                                    <p:anim calcmode="lin" valueType="num">
                                      <p:cBhvr additive="base">
                                        <p:cTn id="19" dur="500" fill="hold"/>
                                        <p:tgtEl>
                                          <p:spTgt spid="290">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9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9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8">
                                            <p:txEl>
                                              <p:pRg st="0" end="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8">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0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9">
                                            <p:txEl>
                                              <p:pRg st="0" end="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9">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0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9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0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 grpId="0"/>
      <p:bldP spid="290" grpId="0" uiExpand="1" build="p"/>
      <p:bldP spid="291" grpId="0"/>
      <p:bldP spid="292" grpId="0"/>
      <p:bldP spid="293" grpId="0"/>
      <p:bldP spid="298" grpId="0" uiExpand="1" build="p"/>
      <p:bldP spid="299" grpId="0" uiExpand="1" build="p"/>
      <p:bldP spid="300"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308"/>
        <p:cNvGrpSpPr/>
        <p:nvPr/>
      </p:nvGrpSpPr>
      <p:grpSpPr>
        <a:xfrm>
          <a:off x="0" y="0"/>
          <a:ext cx="0" cy="0"/>
          <a:chOff x="0" y="0"/>
          <a:chExt cx="0" cy="0"/>
        </a:xfrm>
      </p:grpSpPr>
      <p:sp>
        <p:nvSpPr>
          <p:cNvPr id="309" name="Google Shape;309;p46"/>
          <p:cNvSpPr txBox="1">
            <a:spLocks noGrp="1"/>
          </p:cNvSpPr>
          <p:nvPr>
            <p:ph type="ctrTitle"/>
          </p:nvPr>
        </p:nvSpPr>
        <p:spPr>
          <a:xfrm>
            <a:off x="1690800" y="2317900"/>
            <a:ext cx="5762400" cy="699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Significance and Conclusion</a:t>
            </a:r>
            <a:endParaRPr/>
          </a:p>
        </p:txBody>
      </p:sp>
      <p:sp>
        <p:nvSpPr>
          <p:cNvPr id="310" name="Google Shape;310;p46"/>
          <p:cNvSpPr txBox="1">
            <a:spLocks noGrp="1"/>
          </p:cNvSpPr>
          <p:nvPr>
            <p:ph type="subTitle" idx="1"/>
          </p:nvPr>
        </p:nvSpPr>
        <p:spPr>
          <a:xfrm>
            <a:off x="2218800" y="3462900"/>
            <a:ext cx="4706400" cy="1523400"/>
          </a:xfrm>
          <a:prstGeom prst="rect">
            <a:avLst/>
          </a:prstGeom>
          <a:ln w="9525" cap="flat" cmpd="sng">
            <a:solidFill>
              <a:srgbClr val="00B0F0"/>
            </a:solidFill>
            <a:prstDash val="solid"/>
            <a:round/>
            <a:headEnd type="none" w="sm" len="sm"/>
            <a:tailEnd type="none" w="sm" len="sm"/>
          </a:ln>
        </p:spPr>
        <p:txBody>
          <a:bodyPr spcFirstLastPara="1" wrap="square" lIns="91425" tIns="91425" rIns="91425" bIns="91425" anchor="t" anchorCtr="0">
            <a:noAutofit/>
          </a:bodyPr>
          <a:lstStyle/>
          <a:p>
            <a:pPr marL="457200" lvl="0" indent="-323850" algn="ctr" rtl="0">
              <a:lnSpc>
                <a:spcPct val="115000"/>
              </a:lnSpc>
              <a:spcBef>
                <a:spcPts val="0"/>
              </a:spcBef>
              <a:spcAft>
                <a:spcPts val="0"/>
              </a:spcAft>
              <a:buSzPts val="1500"/>
              <a:buChar char="●"/>
            </a:pPr>
            <a:r>
              <a:rPr lang="en" sz="1500" dirty="0"/>
              <a:t>Increase research on verbal abuse and infants</a:t>
            </a:r>
            <a:endParaRPr sz="1500" dirty="0"/>
          </a:p>
          <a:p>
            <a:pPr marL="457200" lvl="0" indent="-323850" algn="ctr" rtl="0">
              <a:lnSpc>
                <a:spcPct val="115000"/>
              </a:lnSpc>
              <a:spcBef>
                <a:spcPts val="1000"/>
              </a:spcBef>
              <a:spcAft>
                <a:spcPts val="0"/>
              </a:spcAft>
              <a:buSzPts val="1500"/>
              <a:buChar char="●"/>
            </a:pPr>
            <a:r>
              <a:rPr lang="en" sz="1500" dirty="0"/>
              <a:t>More focus on predictors instead of consequences </a:t>
            </a:r>
            <a:endParaRPr sz="1500" dirty="0"/>
          </a:p>
          <a:p>
            <a:pPr marL="457200" lvl="0" indent="-323850" algn="ctr" rtl="0">
              <a:lnSpc>
                <a:spcPct val="115000"/>
              </a:lnSpc>
              <a:spcBef>
                <a:spcPts val="1000"/>
              </a:spcBef>
              <a:spcAft>
                <a:spcPts val="1000"/>
              </a:spcAft>
              <a:buSzPts val="1500"/>
              <a:buChar char="●"/>
            </a:pPr>
            <a:r>
              <a:rPr lang="en" sz="1500" dirty="0"/>
              <a:t>Prevention efforts for this sensitive population</a:t>
            </a:r>
            <a:endParaRPr sz="1500" dirty="0"/>
          </a:p>
        </p:txBody>
      </p:sp>
      <p:cxnSp>
        <p:nvCxnSpPr>
          <p:cNvPr id="311" name="Google Shape;311;p46"/>
          <p:cNvCxnSpPr/>
          <p:nvPr/>
        </p:nvCxnSpPr>
        <p:spPr>
          <a:xfrm>
            <a:off x="4248450" y="3246928"/>
            <a:ext cx="647100" cy="0"/>
          </a:xfrm>
          <a:prstGeom prst="straightConnector1">
            <a:avLst/>
          </a:prstGeom>
          <a:noFill/>
          <a:ln w="19050" cap="flat" cmpd="sng">
            <a:solidFill>
              <a:srgbClr val="D169EC"/>
            </a:solidFill>
            <a:prstDash val="solid"/>
            <a:round/>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76A5AF"/>
        </a:solidFill>
        <a:effectLst/>
      </p:bgPr>
    </p:bg>
    <p:spTree>
      <p:nvGrpSpPr>
        <p:cNvPr id="1" name="Shape 315"/>
        <p:cNvGrpSpPr/>
        <p:nvPr/>
      </p:nvGrpSpPr>
      <p:grpSpPr>
        <a:xfrm>
          <a:off x="0" y="0"/>
          <a:ext cx="0" cy="0"/>
          <a:chOff x="0" y="0"/>
          <a:chExt cx="0" cy="0"/>
        </a:xfrm>
      </p:grpSpPr>
      <p:sp>
        <p:nvSpPr>
          <p:cNvPr id="316" name="Google Shape;316;p47"/>
          <p:cNvSpPr txBox="1">
            <a:spLocks noGrp="1"/>
          </p:cNvSpPr>
          <p:nvPr>
            <p:ph type="subTitle" idx="1"/>
          </p:nvPr>
        </p:nvSpPr>
        <p:spPr>
          <a:xfrm>
            <a:off x="805350" y="1953575"/>
            <a:ext cx="3100800" cy="2048700"/>
          </a:xfrm>
          <a:prstGeom prst="rect">
            <a:avLst/>
          </a:prstGeom>
          <a:noFill/>
        </p:spPr>
        <p:txBody>
          <a:bodyPr spcFirstLastPara="1" wrap="square" lIns="91425" tIns="91425" rIns="91425" bIns="91425" anchor="t" anchorCtr="0">
            <a:noAutofit/>
          </a:bodyPr>
          <a:lstStyle/>
          <a:p>
            <a:pPr marL="457200" lvl="0" indent="-304800" algn="l" rtl="0">
              <a:spcBef>
                <a:spcPts val="1000"/>
              </a:spcBef>
              <a:spcAft>
                <a:spcPts val="0"/>
              </a:spcAft>
              <a:buClr>
                <a:srgbClr val="212121"/>
              </a:buClr>
              <a:buSzPts val="1200"/>
              <a:buChar char="●"/>
            </a:pPr>
            <a:r>
              <a:rPr lang="en" sz="1200">
                <a:solidFill>
                  <a:srgbClr val="212121"/>
                </a:solidFill>
              </a:rPr>
              <a:t>Call 9-1-1 if immediate risk to a child is suspected</a:t>
            </a:r>
            <a:endParaRPr sz="1200">
              <a:solidFill>
                <a:srgbClr val="212121"/>
              </a:solidFill>
            </a:endParaRPr>
          </a:p>
          <a:p>
            <a:pPr marL="457200" lvl="0" indent="-304800" algn="l" rtl="0">
              <a:spcBef>
                <a:spcPts val="1000"/>
              </a:spcBef>
              <a:spcAft>
                <a:spcPts val="0"/>
              </a:spcAft>
              <a:buClr>
                <a:srgbClr val="212121"/>
              </a:buClr>
              <a:buSzPts val="1200"/>
              <a:buChar char="●"/>
            </a:pPr>
            <a:r>
              <a:rPr lang="en" sz="1200">
                <a:solidFill>
                  <a:srgbClr val="212121"/>
                </a:solidFill>
              </a:rPr>
              <a:t>Call 1-800-668-6868  for the kids help phone line</a:t>
            </a:r>
            <a:endParaRPr sz="1200">
              <a:solidFill>
                <a:srgbClr val="212121"/>
              </a:solidFill>
            </a:endParaRPr>
          </a:p>
          <a:p>
            <a:pPr marL="457200" lvl="0" indent="-304800" algn="l" rtl="0">
              <a:spcBef>
                <a:spcPts val="1000"/>
              </a:spcBef>
              <a:spcAft>
                <a:spcPts val="0"/>
              </a:spcAft>
              <a:buClr>
                <a:srgbClr val="212121"/>
              </a:buClr>
              <a:buSzPts val="1200"/>
              <a:buChar char="●"/>
            </a:pPr>
            <a:r>
              <a:rPr lang="en" sz="1200">
                <a:solidFill>
                  <a:srgbClr val="212121"/>
                </a:solidFill>
              </a:rPr>
              <a:t>Call 1-800-663-9122 for the BC Helpline for Children</a:t>
            </a:r>
            <a:endParaRPr sz="1200">
              <a:solidFill>
                <a:srgbClr val="212121"/>
              </a:solidFill>
            </a:endParaRPr>
          </a:p>
          <a:p>
            <a:pPr marL="457200" lvl="0" indent="-304800" algn="l" rtl="0">
              <a:spcBef>
                <a:spcPts val="1000"/>
              </a:spcBef>
              <a:spcAft>
                <a:spcPts val="0"/>
              </a:spcAft>
              <a:buClr>
                <a:srgbClr val="212121"/>
              </a:buClr>
              <a:buSzPts val="1200"/>
              <a:buChar char="●"/>
            </a:pPr>
            <a:r>
              <a:rPr lang="en" sz="1200">
                <a:solidFill>
                  <a:srgbClr val="212121"/>
                </a:solidFill>
              </a:rPr>
              <a:t>UBC Campus Lightbox</a:t>
            </a:r>
            <a:endParaRPr sz="1200">
              <a:solidFill>
                <a:srgbClr val="212121"/>
              </a:solidFill>
            </a:endParaRPr>
          </a:p>
          <a:p>
            <a:pPr marL="0" lvl="0" indent="0" algn="l" rtl="0">
              <a:spcBef>
                <a:spcPts val="0"/>
              </a:spcBef>
              <a:spcAft>
                <a:spcPts val="0"/>
              </a:spcAft>
              <a:buNone/>
            </a:pPr>
            <a:endParaRPr>
              <a:latin typeface="Didact Gothic"/>
              <a:ea typeface="Didact Gothic"/>
              <a:cs typeface="Didact Gothic"/>
              <a:sym typeface="Didact Gothic"/>
            </a:endParaRPr>
          </a:p>
        </p:txBody>
      </p:sp>
      <p:sp>
        <p:nvSpPr>
          <p:cNvPr id="317" name="Google Shape;317;p47"/>
          <p:cNvSpPr txBox="1">
            <a:spLocks noGrp="1"/>
          </p:cNvSpPr>
          <p:nvPr>
            <p:ph type="subTitle" idx="2"/>
          </p:nvPr>
        </p:nvSpPr>
        <p:spPr>
          <a:xfrm>
            <a:off x="5180700" y="2132075"/>
            <a:ext cx="3763200" cy="2144700"/>
          </a:xfrm>
          <a:prstGeom prst="rect">
            <a:avLst/>
          </a:prstGeom>
        </p:spPr>
        <p:txBody>
          <a:bodyPr spcFirstLastPara="1" wrap="square" lIns="91425" tIns="91425" rIns="91425" bIns="91425" anchor="t" anchorCtr="0">
            <a:noAutofit/>
          </a:bodyPr>
          <a:lstStyle/>
          <a:p>
            <a:pPr marL="457200" lvl="0" indent="-457200" algn="l" rtl="0">
              <a:lnSpc>
                <a:spcPct val="100000"/>
              </a:lnSpc>
              <a:spcBef>
                <a:spcPts val="0"/>
              </a:spcBef>
              <a:spcAft>
                <a:spcPts val="0"/>
              </a:spcAft>
              <a:buNone/>
            </a:pPr>
            <a:r>
              <a:rPr lang="en" sz="1000">
                <a:solidFill>
                  <a:srgbClr val="000000"/>
                </a:solidFill>
              </a:rPr>
              <a:t>Black, D. A., Heyman, R. E., &amp; Smith Slep, A. M. (2001). Risk factors for child physical abuse. </a:t>
            </a:r>
            <a:r>
              <a:rPr lang="en" sz="1000" i="1">
                <a:solidFill>
                  <a:srgbClr val="000000"/>
                </a:solidFill>
              </a:rPr>
              <a:t>Aggression and Violent Behavior, 6</a:t>
            </a:r>
            <a:r>
              <a:rPr lang="en" sz="1000">
                <a:solidFill>
                  <a:srgbClr val="000000"/>
                </a:solidFill>
              </a:rPr>
              <a:t>(2), 121-188. </a:t>
            </a:r>
            <a:r>
              <a:rPr lang="en" sz="1000" u="sng">
                <a:solidFill>
                  <a:srgbClr val="5F5F5F"/>
                </a:solidFill>
                <a:hlinkClick r:id="rId3">
                  <a:extLst>
                    <a:ext uri="{A12FA001-AC4F-418D-AE19-62706E023703}">
                      <ahyp:hlinkClr xmlns:ahyp="http://schemas.microsoft.com/office/drawing/2018/hyperlinkcolor" val="tx"/>
                    </a:ext>
                  </a:extLst>
                </a:hlinkClick>
              </a:rPr>
              <a:t>https://doi.org/10.1016/S1359-1789(00)00021-5</a:t>
            </a:r>
            <a:endParaRPr sz="1000" u="sng">
              <a:solidFill>
                <a:srgbClr val="5F5F5F"/>
              </a:solidFill>
            </a:endParaRPr>
          </a:p>
          <a:p>
            <a:pPr marL="457200" lvl="0" indent="-457200" algn="l" rtl="0">
              <a:lnSpc>
                <a:spcPct val="100000"/>
              </a:lnSpc>
              <a:spcBef>
                <a:spcPts val="1000"/>
              </a:spcBef>
              <a:spcAft>
                <a:spcPts val="0"/>
              </a:spcAft>
              <a:buNone/>
            </a:pPr>
            <a:r>
              <a:rPr lang="en" sz="1000">
                <a:solidFill>
                  <a:srgbClr val="000000"/>
                </a:solidFill>
              </a:rPr>
              <a:t>Stith, S. M., Liu, T., Davies, L. C., Boykin, E. L., Alder, M. C., Harris, J. M., Som, A., McPherson, M., &amp; Dees, J. E. M. E. G. (2009). Risk factors in child maltreatment: A meta-analytic review of the literature. </a:t>
            </a:r>
            <a:r>
              <a:rPr lang="en" sz="1000" i="1">
                <a:solidFill>
                  <a:srgbClr val="000000"/>
                </a:solidFill>
              </a:rPr>
              <a:t>Aggression and Violent Behavior, 14</a:t>
            </a:r>
            <a:r>
              <a:rPr lang="en" sz="1000">
                <a:solidFill>
                  <a:srgbClr val="000000"/>
                </a:solidFill>
              </a:rPr>
              <a:t>(1), 13-29. </a:t>
            </a:r>
            <a:r>
              <a:rPr lang="en" sz="1000" u="sng">
                <a:solidFill>
                  <a:srgbClr val="5F5F5F"/>
                </a:solidFill>
                <a:hlinkClick r:id="rId4">
                  <a:extLst>
                    <a:ext uri="{A12FA001-AC4F-418D-AE19-62706E023703}">
                      <ahyp:hlinkClr xmlns:ahyp="http://schemas.microsoft.com/office/drawing/2018/hyperlinkcolor" val="tx"/>
                    </a:ext>
                  </a:extLst>
                </a:hlinkClick>
              </a:rPr>
              <a:t>https://doi.org/10.1016/j.avb.2006.03.006</a:t>
            </a:r>
            <a:endParaRPr sz="1000" u="sng">
              <a:solidFill>
                <a:srgbClr val="5F5F5F"/>
              </a:solidFill>
            </a:endParaRPr>
          </a:p>
          <a:p>
            <a:pPr marL="0" lvl="0" indent="0" algn="ctr" rtl="0">
              <a:spcBef>
                <a:spcPts val="1000"/>
              </a:spcBef>
              <a:spcAft>
                <a:spcPts val="0"/>
              </a:spcAft>
              <a:buNone/>
            </a:pPr>
            <a:endParaRPr sz="1200"/>
          </a:p>
        </p:txBody>
      </p:sp>
      <p:sp>
        <p:nvSpPr>
          <p:cNvPr id="318" name="Google Shape;318;p47"/>
          <p:cNvSpPr txBox="1">
            <a:spLocks noGrp="1"/>
          </p:cNvSpPr>
          <p:nvPr>
            <p:ph type="title"/>
          </p:nvPr>
        </p:nvSpPr>
        <p:spPr>
          <a:xfrm>
            <a:off x="1194525" y="1291950"/>
            <a:ext cx="2379600" cy="57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Resources</a:t>
            </a:r>
            <a:endParaRPr/>
          </a:p>
        </p:txBody>
      </p:sp>
      <p:sp>
        <p:nvSpPr>
          <p:cNvPr id="319" name="Google Shape;319;p47"/>
          <p:cNvSpPr txBox="1">
            <a:spLocks noGrp="1"/>
          </p:cNvSpPr>
          <p:nvPr>
            <p:ph type="title" idx="3"/>
          </p:nvPr>
        </p:nvSpPr>
        <p:spPr>
          <a:xfrm>
            <a:off x="5672925" y="971550"/>
            <a:ext cx="2242200" cy="89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Further Reading</a:t>
            </a:r>
            <a:endParaRPr/>
          </a:p>
        </p:txBody>
      </p:sp>
      <p:cxnSp>
        <p:nvCxnSpPr>
          <p:cNvPr id="320" name="Google Shape;320;p47"/>
          <p:cNvCxnSpPr/>
          <p:nvPr/>
        </p:nvCxnSpPr>
        <p:spPr>
          <a:xfrm>
            <a:off x="2060777" y="1996970"/>
            <a:ext cx="647100" cy="0"/>
          </a:xfrm>
          <a:prstGeom prst="straightConnector1">
            <a:avLst/>
          </a:prstGeom>
          <a:noFill/>
          <a:ln w="19050" cap="flat" cmpd="sng">
            <a:solidFill>
              <a:srgbClr val="0000FF"/>
            </a:solidFill>
            <a:prstDash val="solid"/>
            <a:round/>
            <a:headEnd type="none" w="med" len="med"/>
            <a:tailEnd type="none" w="med" len="med"/>
          </a:ln>
        </p:spPr>
      </p:cxnSp>
      <p:cxnSp>
        <p:nvCxnSpPr>
          <p:cNvPr id="321" name="Google Shape;321;p47"/>
          <p:cNvCxnSpPr/>
          <p:nvPr/>
        </p:nvCxnSpPr>
        <p:spPr>
          <a:xfrm>
            <a:off x="6436127" y="1996970"/>
            <a:ext cx="647100" cy="0"/>
          </a:xfrm>
          <a:prstGeom prst="straightConnector1">
            <a:avLst/>
          </a:prstGeom>
          <a:noFill/>
          <a:ln w="19050" cap="flat" cmpd="sng">
            <a:solidFill>
              <a:srgbClr val="0000FF"/>
            </a:solidFill>
            <a:prstDash val="solid"/>
            <a:round/>
            <a:headEnd type="none" w="med" len="med"/>
            <a:tailEnd type="none" w="med" len="med"/>
          </a:ln>
        </p:spPr>
      </p:cxnSp>
      <p:sp>
        <p:nvSpPr>
          <p:cNvPr id="322" name="Google Shape;322;p47"/>
          <p:cNvSpPr txBox="1">
            <a:spLocks noGrp="1"/>
          </p:cNvSpPr>
          <p:nvPr>
            <p:ph type="subTitle" idx="1"/>
          </p:nvPr>
        </p:nvSpPr>
        <p:spPr>
          <a:xfrm>
            <a:off x="1558950" y="4276775"/>
            <a:ext cx="6026100" cy="570000"/>
          </a:xfrm>
          <a:prstGeom prst="rect">
            <a:avLst/>
          </a:prstGeom>
          <a:ln w="9525" cap="flat" cmpd="sng">
            <a:solidFill>
              <a:srgbClr val="0000FF"/>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1200" b="1"/>
              <a:t>Thank you for listening! </a:t>
            </a:r>
            <a:r>
              <a:rPr lang="en" sz="1200"/>
              <a:t>This research would not be possible without the PAR Lab and Dr. Nichole Fairbrother.</a:t>
            </a:r>
            <a:endParaRPr sz="1200">
              <a:latin typeface="Didact Gothic"/>
              <a:ea typeface="Didact Gothic"/>
              <a:cs typeface="Didact Gothic"/>
              <a:sym typeface="Didact Gothic"/>
            </a:endParaRPr>
          </a:p>
          <a:p>
            <a:pPr marL="0" lvl="0" indent="0" algn="ctr" rtl="0">
              <a:spcBef>
                <a:spcPts val="0"/>
              </a:spcBef>
              <a:spcAft>
                <a:spcPts val="0"/>
              </a:spcAft>
              <a:buNone/>
            </a:pPr>
            <a:endParaRPr>
              <a:latin typeface="Didact Gothic"/>
              <a:ea typeface="Didact Gothic"/>
              <a:cs typeface="Didact Gothic"/>
              <a:sym typeface="Didact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800" fill="hold"/>
                                        <p:tgtEl>
                                          <p:spTgt spid="3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inimalist Grayscale Pitch Deck by Slidesgo">
  <a:themeElements>
    <a:clrScheme name="Simple Light">
      <a:dk1>
        <a:srgbClr val="383838"/>
      </a:dk1>
      <a:lt1>
        <a:srgbClr val="EEEEEE"/>
      </a:lt1>
      <a:dk2>
        <a:srgbClr val="DBDBDB"/>
      </a:dk2>
      <a:lt2>
        <a:srgbClr val="929292"/>
      </a:lt2>
      <a:accent1>
        <a:srgbClr val="383838"/>
      </a:accent1>
      <a:accent2>
        <a:srgbClr val="383838"/>
      </a:accent2>
      <a:accent3>
        <a:srgbClr val="383838"/>
      </a:accent3>
      <a:accent4>
        <a:srgbClr val="383838"/>
      </a:accent4>
      <a:accent5>
        <a:srgbClr val="FFFFFF"/>
      </a:accent5>
      <a:accent6>
        <a:srgbClr val="FFFFFF"/>
      </a:accent6>
      <a:hlink>
        <a:srgbClr val="38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947</TotalTime>
  <Words>1178</Words>
  <Application>Microsoft Macintosh PowerPoint</Application>
  <PresentationFormat>On-screen Show (16:9)</PresentationFormat>
  <Paragraphs>94</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Didact Gothic</vt:lpstr>
      <vt:lpstr>Questrial</vt:lpstr>
      <vt:lpstr>Montserrat</vt:lpstr>
      <vt:lpstr>Julius Sans One</vt:lpstr>
      <vt:lpstr>Arial</vt:lpstr>
      <vt:lpstr>Minimalist Grayscale Pitch Deck by Slidesgo</vt:lpstr>
      <vt:lpstr>predictors of verbal aggression towards infants</vt:lpstr>
      <vt:lpstr>Parental VERBAL AGGRESSION </vt:lpstr>
      <vt:lpstr>Impact of Abuse</vt:lpstr>
      <vt:lpstr>Minimal Research on…</vt:lpstr>
      <vt:lpstr>Current Study</vt:lpstr>
      <vt:lpstr>Predictors </vt:lpstr>
      <vt:lpstr>Significance and Conclusion</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Psychosocial predictors of verbal aggression towards infants</dc:title>
  <cp:lastModifiedBy>Oloomi, Sarvenaz</cp:lastModifiedBy>
  <cp:revision>5</cp:revision>
  <dcterms:modified xsi:type="dcterms:W3CDTF">2022-04-01T09:26:31Z</dcterms:modified>
</cp:coreProperties>
</file>