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</p:sldMasterIdLst>
  <p:notesMasterIdLst>
    <p:notesMasterId r:id="rId24"/>
  </p:notesMasterIdLst>
  <p:handoutMasterIdLst>
    <p:handoutMasterId r:id="rId25"/>
  </p:handoutMasterIdLst>
  <p:sldIdLst>
    <p:sldId id="587" r:id="rId3"/>
    <p:sldId id="674" r:id="rId4"/>
    <p:sldId id="678" r:id="rId5"/>
    <p:sldId id="664" r:id="rId6"/>
    <p:sldId id="665" r:id="rId7"/>
    <p:sldId id="667" r:id="rId8"/>
    <p:sldId id="668" r:id="rId9"/>
    <p:sldId id="675" r:id="rId10"/>
    <p:sldId id="679" r:id="rId11"/>
    <p:sldId id="676" r:id="rId12"/>
    <p:sldId id="680" r:id="rId13"/>
    <p:sldId id="681" r:id="rId14"/>
    <p:sldId id="682" r:id="rId15"/>
    <p:sldId id="683" r:id="rId16"/>
    <p:sldId id="660" r:id="rId17"/>
    <p:sldId id="648" r:id="rId18"/>
    <p:sldId id="670" r:id="rId19"/>
    <p:sldId id="669" r:id="rId20"/>
    <p:sldId id="621" r:id="rId21"/>
    <p:sldId id="677" r:id="rId22"/>
    <p:sldId id="649" r:id="rId2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5ED4"/>
    <a:srgbClr val="1E61D8"/>
    <a:srgbClr val="FFFFFF"/>
    <a:srgbClr val="2063DD"/>
    <a:srgbClr val="FF9900"/>
    <a:srgbClr val="FFCC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86" autoAdjust="0"/>
    <p:restoredTop sz="83471" autoAdjust="0"/>
  </p:normalViewPr>
  <p:slideViewPr>
    <p:cSldViewPr>
      <p:cViewPr varScale="1">
        <p:scale>
          <a:sx n="73" d="100"/>
          <a:sy n="73" d="100"/>
        </p:scale>
        <p:origin x="-13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742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9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7EACA7-1620-A74C-A6F1-435A50EC0387}" type="doc">
      <dgm:prSet loTypeId="urn:microsoft.com/office/officeart/2005/8/layout/vProcess5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61D632-0A6D-2349-A56F-131AF84861C7}">
      <dgm:prSet phldrT="[Text]"/>
      <dgm:spPr/>
      <dgm:t>
        <a:bodyPr/>
        <a:lstStyle/>
        <a:p>
          <a:r>
            <a:rPr lang="en-US" dirty="0" smtClean="0"/>
            <a:t>Filter</a:t>
          </a:r>
          <a:endParaRPr lang="en-US" dirty="0"/>
        </a:p>
      </dgm:t>
    </dgm:pt>
    <dgm:pt modelId="{1C3F63FB-C2BC-0947-BD36-0D08EFF8226E}" type="parTrans" cxnId="{9B2876F3-5CA0-4243-83DA-9EF1C79C31E7}">
      <dgm:prSet/>
      <dgm:spPr/>
      <dgm:t>
        <a:bodyPr/>
        <a:lstStyle/>
        <a:p>
          <a:endParaRPr lang="en-US"/>
        </a:p>
      </dgm:t>
    </dgm:pt>
    <dgm:pt modelId="{228D16FB-2634-964A-8CDF-8F92641577BD}" type="sibTrans" cxnId="{9B2876F3-5CA0-4243-83DA-9EF1C79C31E7}">
      <dgm:prSet/>
      <dgm:spPr/>
      <dgm:t>
        <a:bodyPr/>
        <a:lstStyle/>
        <a:p>
          <a:endParaRPr lang="en-US" dirty="0"/>
        </a:p>
      </dgm:t>
    </dgm:pt>
    <dgm:pt modelId="{5D171E83-A5FF-2E44-B7B0-B49AB411F9F0}">
      <dgm:prSet phldrT="[Text]"/>
      <dgm:spPr/>
      <dgm:t>
        <a:bodyPr/>
        <a:lstStyle/>
        <a:p>
          <a:r>
            <a:rPr lang="en-US" dirty="0" smtClean="0"/>
            <a:t>Aggregate</a:t>
          </a:r>
          <a:endParaRPr lang="en-US" dirty="0"/>
        </a:p>
      </dgm:t>
    </dgm:pt>
    <dgm:pt modelId="{E5E8BEA4-AF07-5342-93B0-E2348823FA0C}" type="parTrans" cxnId="{2CCF8EF7-E6BA-6E4A-A84F-562E1DE64A99}">
      <dgm:prSet/>
      <dgm:spPr/>
      <dgm:t>
        <a:bodyPr/>
        <a:lstStyle/>
        <a:p>
          <a:endParaRPr lang="en-US"/>
        </a:p>
      </dgm:t>
    </dgm:pt>
    <dgm:pt modelId="{7E2C136C-5D6E-B343-9F29-61BF43926C18}" type="sibTrans" cxnId="{2CCF8EF7-E6BA-6E4A-A84F-562E1DE64A99}">
      <dgm:prSet/>
      <dgm:spPr/>
      <dgm:t>
        <a:bodyPr/>
        <a:lstStyle/>
        <a:p>
          <a:endParaRPr lang="en-US"/>
        </a:p>
      </dgm:t>
    </dgm:pt>
    <dgm:pt modelId="{B2FF34D3-4799-B648-87D5-2B9AA71E89DE}">
      <dgm:prSet phldrT="[Text]"/>
      <dgm:spPr/>
      <dgm:t>
        <a:bodyPr/>
        <a:lstStyle/>
        <a:p>
          <a:r>
            <a:rPr lang="en-US" dirty="0" smtClean="0"/>
            <a:t>Evaluate</a:t>
          </a:r>
          <a:endParaRPr lang="en-US" dirty="0"/>
        </a:p>
      </dgm:t>
    </dgm:pt>
    <dgm:pt modelId="{60083AB1-0C0C-334F-B34C-25FF9F7A02E7}" type="parTrans" cxnId="{BFB9F97A-E0F9-FC4F-8535-D92D648F6AF3}">
      <dgm:prSet/>
      <dgm:spPr/>
      <dgm:t>
        <a:bodyPr/>
        <a:lstStyle/>
        <a:p>
          <a:endParaRPr lang="en-US"/>
        </a:p>
      </dgm:t>
    </dgm:pt>
    <dgm:pt modelId="{E4CA863A-09DA-714B-9EB2-28572FE519EE}" type="sibTrans" cxnId="{BFB9F97A-E0F9-FC4F-8535-D92D648F6AF3}">
      <dgm:prSet/>
      <dgm:spPr/>
      <dgm:t>
        <a:bodyPr/>
        <a:lstStyle/>
        <a:p>
          <a:endParaRPr lang="en-US"/>
        </a:p>
      </dgm:t>
    </dgm:pt>
    <dgm:pt modelId="{01F6BBB2-CFC6-1843-A0CC-C376D59C1A72}" type="pres">
      <dgm:prSet presAssocID="{2D7EACA7-1620-A74C-A6F1-435A50EC038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E6C727C-9CDB-1949-9F09-748143E927B0}" type="pres">
      <dgm:prSet presAssocID="{2D7EACA7-1620-A74C-A6F1-435A50EC0387}" presName="dummyMaxCanvas" presStyleCnt="0">
        <dgm:presLayoutVars/>
      </dgm:prSet>
      <dgm:spPr/>
    </dgm:pt>
    <dgm:pt modelId="{7100711D-5F3C-1446-A843-10D6224D66C3}" type="pres">
      <dgm:prSet presAssocID="{2D7EACA7-1620-A74C-A6F1-435A50EC0387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2BE15-6B90-084A-BDE3-04E2CC8518D5}" type="pres">
      <dgm:prSet presAssocID="{2D7EACA7-1620-A74C-A6F1-435A50EC0387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CB1945-9ADB-1245-90AB-BAB92EBDD84C}" type="pres">
      <dgm:prSet presAssocID="{2D7EACA7-1620-A74C-A6F1-435A50EC0387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664D68-A9F9-3348-A4FB-DD4FBC9A9893}" type="pres">
      <dgm:prSet presAssocID="{2D7EACA7-1620-A74C-A6F1-435A50EC0387}" presName="ThreeConn_1-2" presStyleLbl="fgAccFollowNode1" presStyleIdx="0" presStyleCnt="2" custFlipVert="1" custFlipHor="0" custScaleX="23077" custScaleY="57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F4D376-F8DD-384A-A78B-C04AA037E87A}" type="pres">
      <dgm:prSet presAssocID="{2D7EACA7-1620-A74C-A6F1-435A50EC0387}" presName="ThreeConn_2-3" presStyleLbl="fgAccFollowNode1" presStyleIdx="1" presStyleCnt="2" custFlipHor="0" custScaleX="5769" custScaleY="107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C7AC0A-EB55-AC4C-A541-98624839BFF6}" type="pres">
      <dgm:prSet presAssocID="{2D7EACA7-1620-A74C-A6F1-435A50EC0387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EF033B-6421-C043-B749-B82DB586AF20}" type="pres">
      <dgm:prSet presAssocID="{2D7EACA7-1620-A74C-A6F1-435A50EC0387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9D576A-3C0A-AD43-8B5B-EA159FD1E995}" type="pres">
      <dgm:prSet presAssocID="{2D7EACA7-1620-A74C-A6F1-435A50EC0387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E5666E0-9BF4-1843-909C-61D35B175B64}" type="presOf" srcId="{2D7EACA7-1620-A74C-A6F1-435A50EC0387}" destId="{01F6BBB2-CFC6-1843-A0CC-C376D59C1A72}" srcOrd="0" destOrd="0" presId="urn:microsoft.com/office/officeart/2005/8/layout/vProcess5"/>
    <dgm:cxn modelId="{C3C4ADF9-9E7A-D24D-8C7B-4D16E148E060}" type="presOf" srcId="{B2FF34D3-4799-B648-87D5-2B9AA71E89DE}" destId="{409D576A-3C0A-AD43-8B5B-EA159FD1E995}" srcOrd="1" destOrd="0" presId="urn:microsoft.com/office/officeart/2005/8/layout/vProcess5"/>
    <dgm:cxn modelId="{88C560D1-5D92-7741-8197-2FDBD7C1D3F9}" type="presOf" srcId="{B2FF34D3-4799-B648-87D5-2B9AA71E89DE}" destId="{26CB1945-9ADB-1245-90AB-BAB92EBDD84C}" srcOrd="0" destOrd="0" presId="urn:microsoft.com/office/officeart/2005/8/layout/vProcess5"/>
    <dgm:cxn modelId="{FCC60670-5E6D-8A48-8F5B-04984E769608}" type="presOf" srcId="{5D171E83-A5FF-2E44-B7B0-B49AB411F9F0}" destId="{1F92BE15-6B90-084A-BDE3-04E2CC8518D5}" srcOrd="0" destOrd="0" presId="urn:microsoft.com/office/officeart/2005/8/layout/vProcess5"/>
    <dgm:cxn modelId="{9B2876F3-5CA0-4243-83DA-9EF1C79C31E7}" srcId="{2D7EACA7-1620-A74C-A6F1-435A50EC0387}" destId="{3261D632-0A6D-2349-A56F-131AF84861C7}" srcOrd="0" destOrd="0" parTransId="{1C3F63FB-C2BC-0947-BD36-0D08EFF8226E}" sibTransId="{228D16FB-2634-964A-8CDF-8F92641577BD}"/>
    <dgm:cxn modelId="{BFB9F97A-E0F9-FC4F-8535-D92D648F6AF3}" srcId="{2D7EACA7-1620-A74C-A6F1-435A50EC0387}" destId="{B2FF34D3-4799-B648-87D5-2B9AA71E89DE}" srcOrd="2" destOrd="0" parTransId="{60083AB1-0C0C-334F-B34C-25FF9F7A02E7}" sibTransId="{E4CA863A-09DA-714B-9EB2-28572FE519EE}"/>
    <dgm:cxn modelId="{05ED8CE6-BA48-D54B-9982-FD4451C474B1}" type="presOf" srcId="{3261D632-0A6D-2349-A56F-131AF84861C7}" destId="{7100711D-5F3C-1446-A843-10D6224D66C3}" srcOrd="0" destOrd="0" presId="urn:microsoft.com/office/officeart/2005/8/layout/vProcess5"/>
    <dgm:cxn modelId="{65422B49-4402-E445-8937-F210FEF3A234}" type="presOf" srcId="{3261D632-0A6D-2349-A56F-131AF84861C7}" destId="{D2C7AC0A-EB55-AC4C-A541-98624839BFF6}" srcOrd="1" destOrd="0" presId="urn:microsoft.com/office/officeart/2005/8/layout/vProcess5"/>
    <dgm:cxn modelId="{D8568892-A9F8-7E47-956E-1409319FD8BC}" type="presOf" srcId="{7E2C136C-5D6E-B343-9F29-61BF43926C18}" destId="{A1F4D376-F8DD-384A-A78B-C04AA037E87A}" srcOrd="0" destOrd="0" presId="urn:microsoft.com/office/officeart/2005/8/layout/vProcess5"/>
    <dgm:cxn modelId="{DD086367-21DC-2A46-A413-898039D42A2D}" type="presOf" srcId="{5D171E83-A5FF-2E44-B7B0-B49AB411F9F0}" destId="{0CEF033B-6421-C043-B749-B82DB586AF20}" srcOrd="1" destOrd="0" presId="urn:microsoft.com/office/officeart/2005/8/layout/vProcess5"/>
    <dgm:cxn modelId="{87567E43-0B65-2A4A-8A62-4D79FE39766E}" type="presOf" srcId="{228D16FB-2634-964A-8CDF-8F92641577BD}" destId="{64664D68-A9F9-3348-A4FB-DD4FBC9A9893}" srcOrd="0" destOrd="0" presId="urn:microsoft.com/office/officeart/2005/8/layout/vProcess5"/>
    <dgm:cxn modelId="{2CCF8EF7-E6BA-6E4A-A84F-562E1DE64A99}" srcId="{2D7EACA7-1620-A74C-A6F1-435A50EC0387}" destId="{5D171E83-A5FF-2E44-B7B0-B49AB411F9F0}" srcOrd="1" destOrd="0" parTransId="{E5E8BEA4-AF07-5342-93B0-E2348823FA0C}" sibTransId="{7E2C136C-5D6E-B343-9F29-61BF43926C18}"/>
    <dgm:cxn modelId="{7EA94CF9-72FF-7D4D-8875-214F72AE1C0F}" type="presParOf" srcId="{01F6BBB2-CFC6-1843-A0CC-C376D59C1A72}" destId="{DE6C727C-9CDB-1949-9F09-748143E927B0}" srcOrd="0" destOrd="0" presId="urn:microsoft.com/office/officeart/2005/8/layout/vProcess5"/>
    <dgm:cxn modelId="{02A5B407-0682-3B49-A081-4ABAF6F7AED3}" type="presParOf" srcId="{01F6BBB2-CFC6-1843-A0CC-C376D59C1A72}" destId="{7100711D-5F3C-1446-A843-10D6224D66C3}" srcOrd="1" destOrd="0" presId="urn:microsoft.com/office/officeart/2005/8/layout/vProcess5"/>
    <dgm:cxn modelId="{31B8BB69-4C87-C04E-BFA2-2E878655049F}" type="presParOf" srcId="{01F6BBB2-CFC6-1843-A0CC-C376D59C1A72}" destId="{1F92BE15-6B90-084A-BDE3-04E2CC8518D5}" srcOrd="2" destOrd="0" presId="urn:microsoft.com/office/officeart/2005/8/layout/vProcess5"/>
    <dgm:cxn modelId="{9B410052-7231-3243-BA09-1A5DEC68A794}" type="presParOf" srcId="{01F6BBB2-CFC6-1843-A0CC-C376D59C1A72}" destId="{26CB1945-9ADB-1245-90AB-BAB92EBDD84C}" srcOrd="3" destOrd="0" presId="urn:microsoft.com/office/officeart/2005/8/layout/vProcess5"/>
    <dgm:cxn modelId="{9788C288-8055-0E4E-980C-7AE8160C7736}" type="presParOf" srcId="{01F6BBB2-CFC6-1843-A0CC-C376D59C1A72}" destId="{64664D68-A9F9-3348-A4FB-DD4FBC9A9893}" srcOrd="4" destOrd="0" presId="urn:microsoft.com/office/officeart/2005/8/layout/vProcess5"/>
    <dgm:cxn modelId="{FCB64C53-BB8E-D646-8287-A2F0346AD957}" type="presParOf" srcId="{01F6BBB2-CFC6-1843-A0CC-C376D59C1A72}" destId="{A1F4D376-F8DD-384A-A78B-C04AA037E87A}" srcOrd="5" destOrd="0" presId="urn:microsoft.com/office/officeart/2005/8/layout/vProcess5"/>
    <dgm:cxn modelId="{B2744A44-FACF-9449-BA5E-DFB0163FDEA1}" type="presParOf" srcId="{01F6BBB2-CFC6-1843-A0CC-C376D59C1A72}" destId="{D2C7AC0A-EB55-AC4C-A541-98624839BFF6}" srcOrd="6" destOrd="0" presId="urn:microsoft.com/office/officeart/2005/8/layout/vProcess5"/>
    <dgm:cxn modelId="{0EB44E2E-2D5A-1E48-AE36-15752E76336B}" type="presParOf" srcId="{01F6BBB2-CFC6-1843-A0CC-C376D59C1A72}" destId="{0CEF033B-6421-C043-B749-B82DB586AF20}" srcOrd="7" destOrd="0" presId="urn:microsoft.com/office/officeart/2005/8/layout/vProcess5"/>
    <dgm:cxn modelId="{3BC6A8A2-8736-934C-81D1-F4A64DBC753C}" type="presParOf" srcId="{01F6BBB2-CFC6-1843-A0CC-C376D59C1A72}" destId="{409D576A-3C0A-AD43-8B5B-EA159FD1E99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0FF6EA-B646-45DB-B6AF-0E3B82C5C32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1AF2D1-2787-4FD4-AA98-A68E37C6FD27}">
      <dgm:prSet phldrT="[Text]"/>
      <dgm:spPr/>
      <dgm:t>
        <a:bodyPr/>
        <a:lstStyle/>
        <a:p>
          <a:r>
            <a:rPr lang="en-US" dirty="0" smtClean="0"/>
            <a:t>Citations</a:t>
          </a:r>
          <a:endParaRPr lang="en-US" dirty="0"/>
        </a:p>
      </dgm:t>
    </dgm:pt>
    <dgm:pt modelId="{C6A2DE41-A112-4899-B0B9-35CE8751707B}" type="parTrans" cxnId="{FEE6A902-CA7F-4433-A69A-43BEE8D24D5D}">
      <dgm:prSet/>
      <dgm:spPr/>
      <dgm:t>
        <a:bodyPr/>
        <a:lstStyle/>
        <a:p>
          <a:endParaRPr lang="en-US"/>
        </a:p>
      </dgm:t>
    </dgm:pt>
    <dgm:pt modelId="{EAA73F68-6581-44B9-B488-3D8C9DEBE028}" type="sibTrans" cxnId="{FEE6A902-CA7F-4433-A69A-43BEE8D24D5D}">
      <dgm:prSet/>
      <dgm:spPr/>
      <dgm:t>
        <a:bodyPr/>
        <a:lstStyle/>
        <a:p>
          <a:endParaRPr lang="en-US"/>
        </a:p>
      </dgm:t>
    </dgm:pt>
    <dgm:pt modelId="{96A83690-C65E-4218-B2A8-D7CB0E34B43D}">
      <dgm:prSet phldrT="[Text]"/>
      <dgm:spPr/>
      <dgm:t>
        <a:bodyPr/>
        <a:lstStyle/>
        <a:p>
          <a:r>
            <a:rPr lang="en-US" dirty="0" smtClean="0"/>
            <a:t>Conferences</a:t>
          </a:r>
          <a:endParaRPr lang="en-US" dirty="0"/>
        </a:p>
      </dgm:t>
    </dgm:pt>
    <dgm:pt modelId="{857FC332-36DC-4503-9642-F0F2DDA079D6}" type="parTrans" cxnId="{4268C079-F995-4ABB-9A48-A83D93117C51}">
      <dgm:prSet/>
      <dgm:spPr/>
      <dgm:t>
        <a:bodyPr/>
        <a:lstStyle/>
        <a:p>
          <a:endParaRPr lang="en-US"/>
        </a:p>
      </dgm:t>
    </dgm:pt>
    <dgm:pt modelId="{75BA4E78-F0B2-47D0-BBFD-10284A801459}" type="sibTrans" cxnId="{4268C079-F995-4ABB-9A48-A83D93117C51}">
      <dgm:prSet/>
      <dgm:spPr/>
      <dgm:t>
        <a:bodyPr/>
        <a:lstStyle/>
        <a:p>
          <a:endParaRPr lang="en-US"/>
        </a:p>
      </dgm:t>
    </dgm:pt>
    <dgm:pt modelId="{70A2D518-386F-4027-931C-94C9D80C5BBD}">
      <dgm:prSet phldrT="[Text]"/>
      <dgm:spPr/>
      <dgm:t>
        <a:bodyPr/>
        <a:lstStyle/>
        <a:p>
          <a:r>
            <a:rPr lang="en-US" dirty="0" smtClean="0"/>
            <a:t>Collaborators</a:t>
          </a:r>
          <a:endParaRPr lang="en-US" dirty="0"/>
        </a:p>
      </dgm:t>
    </dgm:pt>
    <dgm:pt modelId="{0F5A4B2A-4D85-415B-AC90-66B8C47A9ABD}" type="parTrans" cxnId="{9FD1CF84-17FD-4B09-983E-11B53B0731E0}">
      <dgm:prSet/>
      <dgm:spPr/>
      <dgm:t>
        <a:bodyPr/>
        <a:lstStyle/>
        <a:p>
          <a:endParaRPr lang="en-US"/>
        </a:p>
      </dgm:t>
    </dgm:pt>
    <dgm:pt modelId="{9E8FEA50-B7FC-4107-96C1-8E410A0F6185}" type="sibTrans" cxnId="{9FD1CF84-17FD-4B09-983E-11B53B0731E0}">
      <dgm:prSet/>
      <dgm:spPr/>
      <dgm:t>
        <a:bodyPr/>
        <a:lstStyle/>
        <a:p>
          <a:endParaRPr lang="en-US"/>
        </a:p>
      </dgm:t>
    </dgm:pt>
    <dgm:pt modelId="{39323F06-0C7C-415D-AF1B-156797820C75}">
      <dgm:prSet phldrT="[Text]"/>
      <dgm:spPr/>
      <dgm:t>
        <a:bodyPr/>
        <a:lstStyle/>
        <a:p>
          <a:r>
            <a:rPr lang="en-US" dirty="0" err="1" smtClean="0"/>
            <a:t>Listserve</a:t>
          </a:r>
          <a:endParaRPr lang="en-US" dirty="0"/>
        </a:p>
      </dgm:t>
    </dgm:pt>
    <dgm:pt modelId="{4009E1DD-B4AD-4784-A76C-05E3AF8362F6}" type="parTrans" cxnId="{76B15B76-C3B5-477C-B29E-EF9B7E1DC741}">
      <dgm:prSet/>
      <dgm:spPr/>
      <dgm:t>
        <a:bodyPr/>
        <a:lstStyle/>
        <a:p>
          <a:endParaRPr lang="en-US"/>
        </a:p>
      </dgm:t>
    </dgm:pt>
    <dgm:pt modelId="{07DD71A4-837E-457E-8CC2-77820463CA2C}" type="sibTrans" cxnId="{76B15B76-C3B5-477C-B29E-EF9B7E1DC741}">
      <dgm:prSet/>
      <dgm:spPr/>
      <dgm:t>
        <a:bodyPr/>
        <a:lstStyle/>
        <a:p>
          <a:endParaRPr lang="en-US"/>
        </a:p>
      </dgm:t>
    </dgm:pt>
    <dgm:pt modelId="{1F48CF38-3470-4EA1-842A-FAEE770F1A31}">
      <dgm:prSet phldrT="[Text]"/>
      <dgm:spPr/>
      <dgm:t>
        <a:bodyPr/>
        <a:lstStyle/>
        <a:p>
          <a:r>
            <a:rPr lang="en-US" dirty="0" smtClean="0"/>
            <a:t>Social bookmarks</a:t>
          </a:r>
          <a:endParaRPr lang="en-US" dirty="0"/>
        </a:p>
      </dgm:t>
    </dgm:pt>
    <dgm:pt modelId="{BC24A9B7-1FFA-4753-AD12-C8B73D9C02CC}" type="parTrans" cxnId="{E9A305FE-36FE-4328-A17E-4ED5BAA2C2A0}">
      <dgm:prSet/>
      <dgm:spPr/>
      <dgm:t>
        <a:bodyPr/>
        <a:lstStyle/>
        <a:p>
          <a:endParaRPr lang="en-US"/>
        </a:p>
      </dgm:t>
    </dgm:pt>
    <dgm:pt modelId="{4EA3395F-1152-4C67-9AF5-01FEE6E5D77D}" type="sibTrans" cxnId="{E9A305FE-36FE-4328-A17E-4ED5BAA2C2A0}">
      <dgm:prSet/>
      <dgm:spPr/>
      <dgm:t>
        <a:bodyPr/>
        <a:lstStyle/>
        <a:p>
          <a:endParaRPr lang="en-US"/>
        </a:p>
      </dgm:t>
    </dgm:pt>
    <dgm:pt modelId="{DCB4BC91-4FC7-47AF-9A4A-0CD0AF9BC436}">
      <dgm:prSet phldrT="[Text]"/>
      <dgm:spPr/>
      <dgm:t>
        <a:bodyPr/>
        <a:lstStyle/>
        <a:p>
          <a:r>
            <a:rPr lang="en-US" dirty="0" smtClean="0"/>
            <a:t>Twitter</a:t>
          </a:r>
          <a:endParaRPr lang="en-US" dirty="0"/>
        </a:p>
      </dgm:t>
    </dgm:pt>
    <dgm:pt modelId="{A6C82D87-688D-43BB-964A-FAC259273F50}" type="parTrans" cxnId="{1DAFA376-8F0E-4E2C-B9EC-F0AD9F5FB042}">
      <dgm:prSet/>
      <dgm:spPr/>
      <dgm:t>
        <a:bodyPr/>
        <a:lstStyle/>
        <a:p>
          <a:endParaRPr lang="en-US"/>
        </a:p>
      </dgm:t>
    </dgm:pt>
    <dgm:pt modelId="{D3AEAF06-1076-4F6F-971A-ECE5B64CBBB1}" type="sibTrans" cxnId="{1DAFA376-8F0E-4E2C-B9EC-F0AD9F5FB042}">
      <dgm:prSet/>
      <dgm:spPr/>
      <dgm:t>
        <a:bodyPr/>
        <a:lstStyle/>
        <a:p>
          <a:endParaRPr lang="en-US"/>
        </a:p>
      </dgm:t>
    </dgm:pt>
    <dgm:pt modelId="{13547532-694E-490F-ADAE-EC799AAC8BCC}">
      <dgm:prSet phldrT="[Text]"/>
      <dgm:spPr/>
      <dgm:t>
        <a:bodyPr/>
        <a:lstStyle/>
        <a:p>
          <a:r>
            <a:rPr lang="en-US" dirty="0" smtClean="0"/>
            <a:t>Facebook</a:t>
          </a:r>
          <a:endParaRPr lang="en-US" dirty="0"/>
        </a:p>
      </dgm:t>
    </dgm:pt>
    <dgm:pt modelId="{07F7EF9E-F9B4-4A58-8CAC-555A79C140EC}" type="parTrans" cxnId="{9FF69CDF-AAAD-45E8-AE2E-F35FAB4472BE}">
      <dgm:prSet/>
      <dgm:spPr/>
      <dgm:t>
        <a:bodyPr/>
        <a:lstStyle/>
        <a:p>
          <a:endParaRPr lang="en-US"/>
        </a:p>
      </dgm:t>
    </dgm:pt>
    <dgm:pt modelId="{D4B95606-8B7F-475E-B8DE-D09DA04354EB}" type="sibTrans" cxnId="{9FF69CDF-AAAD-45E8-AE2E-F35FAB4472BE}">
      <dgm:prSet/>
      <dgm:spPr/>
      <dgm:t>
        <a:bodyPr/>
        <a:lstStyle/>
        <a:p>
          <a:endParaRPr lang="en-US"/>
        </a:p>
      </dgm:t>
    </dgm:pt>
    <dgm:pt modelId="{7983A0F4-1AB1-4661-A323-24ECF9550830}">
      <dgm:prSet phldrT="[Text]"/>
      <dgm:spPr/>
      <dgm:t>
        <a:bodyPr/>
        <a:lstStyle/>
        <a:p>
          <a:r>
            <a:rPr lang="en-US" dirty="0" smtClean="0"/>
            <a:t>Blogs</a:t>
          </a:r>
          <a:endParaRPr lang="en-US" dirty="0"/>
        </a:p>
      </dgm:t>
    </dgm:pt>
    <dgm:pt modelId="{A999CBED-58CB-4D1C-9B31-FE4A0CC3BC0B}" type="parTrans" cxnId="{FA54602E-2908-4E34-989F-E6F934D078D7}">
      <dgm:prSet/>
      <dgm:spPr/>
      <dgm:t>
        <a:bodyPr/>
        <a:lstStyle/>
        <a:p>
          <a:endParaRPr lang="en-US"/>
        </a:p>
      </dgm:t>
    </dgm:pt>
    <dgm:pt modelId="{DED3121B-BB80-471B-8497-F407B506ED39}" type="sibTrans" cxnId="{FA54602E-2908-4E34-989F-E6F934D078D7}">
      <dgm:prSet/>
      <dgm:spPr/>
      <dgm:t>
        <a:bodyPr/>
        <a:lstStyle/>
        <a:p>
          <a:endParaRPr lang="en-US"/>
        </a:p>
      </dgm:t>
    </dgm:pt>
    <dgm:pt modelId="{35DA4D69-8204-48B0-AC99-33DFDD90A207}" type="pres">
      <dgm:prSet presAssocID="{490FF6EA-B646-45DB-B6AF-0E3B82C5C32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3FC652-B0CA-4D06-8360-B19272FF98B6}" type="pres">
      <dgm:prSet presAssocID="{1B1AF2D1-2787-4FD4-AA98-A68E37C6FD2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C878F4-81AB-4D89-A77A-CA0C35D710BD}" type="pres">
      <dgm:prSet presAssocID="{EAA73F68-6581-44B9-B488-3D8C9DEBE028}" presName="sibTrans" presStyleCnt="0"/>
      <dgm:spPr/>
    </dgm:pt>
    <dgm:pt modelId="{FD2D9C15-EE0D-4BEA-94A5-9D12B5604EB6}" type="pres">
      <dgm:prSet presAssocID="{96A83690-C65E-4218-B2A8-D7CB0E34B43D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E52973-74DD-4582-8702-009C1A539554}" type="pres">
      <dgm:prSet presAssocID="{75BA4E78-F0B2-47D0-BBFD-10284A801459}" presName="sibTrans" presStyleCnt="0"/>
      <dgm:spPr/>
    </dgm:pt>
    <dgm:pt modelId="{AEDBE9E4-40B7-4915-9CB8-0CD3152EE1D7}" type="pres">
      <dgm:prSet presAssocID="{70A2D518-386F-4027-931C-94C9D80C5BBD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47CB20-9E45-4D2D-B1E2-717E3BB400BC}" type="pres">
      <dgm:prSet presAssocID="{9E8FEA50-B7FC-4107-96C1-8E410A0F6185}" presName="sibTrans" presStyleCnt="0"/>
      <dgm:spPr/>
    </dgm:pt>
    <dgm:pt modelId="{EA2FE4E1-7444-4CBC-AC9D-3C7FEFC47265}" type="pres">
      <dgm:prSet presAssocID="{39323F06-0C7C-415D-AF1B-156797820C75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17D7B1-BC5B-46F9-B7AB-C28B537A826A}" type="pres">
      <dgm:prSet presAssocID="{07DD71A4-837E-457E-8CC2-77820463CA2C}" presName="sibTrans" presStyleCnt="0"/>
      <dgm:spPr/>
    </dgm:pt>
    <dgm:pt modelId="{7033866A-376D-4393-A99B-D1A0DC900AC0}" type="pres">
      <dgm:prSet presAssocID="{1F48CF38-3470-4EA1-842A-FAEE770F1A31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2D6A64-50C9-4534-A16E-98ED432B6899}" type="pres">
      <dgm:prSet presAssocID="{4EA3395F-1152-4C67-9AF5-01FEE6E5D77D}" presName="sibTrans" presStyleCnt="0"/>
      <dgm:spPr/>
    </dgm:pt>
    <dgm:pt modelId="{5A636869-C3C4-4105-85B3-7D1CEFA8A620}" type="pres">
      <dgm:prSet presAssocID="{DCB4BC91-4FC7-47AF-9A4A-0CD0AF9BC436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80BC74-C684-41E3-AB17-0400BE1A6696}" type="pres">
      <dgm:prSet presAssocID="{D3AEAF06-1076-4F6F-971A-ECE5B64CBBB1}" presName="sibTrans" presStyleCnt="0"/>
      <dgm:spPr/>
    </dgm:pt>
    <dgm:pt modelId="{DE0936D3-D463-4A1E-9B2A-1CA7021E3D7E}" type="pres">
      <dgm:prSet presAssocID="{13547532-694E-490F-ADAE-EC799AAC8BCC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F570E2-DF81-4FD6-A0BB-FC005752FCB1}" type="pres">
      <dgm:prSet presAssocID="{D4B95606-8B7F-475E-B8DE-D09DA04354EB}" presName="sibTrans" presStyleCnt="0"/>
      <dgm:spPr/>
    </dgm:pt>
    <dgm:pt modelId="{EFE17B59-E95D-4E8E-B6FB-F748491E153B}" type="pres">
      <dgm:prSet presAssocID="{7983A0F4-1AB1-4661-A323-24ECF9550830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B15B76-C3B5-477C-B29E-EF9B7E1DC741}" srcId="{490FF6EA-B646-45DB-B6AF-0E3B82C5C32A}" destId="{39323F06-0C7C-415D-AF1B-156797820C75}" srcOrd="3" destOrd="0" parTransId="{4009E1DD-B4AD-4784-A76C-05E3AF8362F6}" sibTransId="{07DD71A4-837E-457E-8CC2-77820463CA2C}"/>
    <dgm:cxn modelId="{795072BE-0C49-4F89-B831-379583A1631F}" type="presOf" srcId="{70A2D518-386F-4027-931C-94C9D80C5BBD}" destId="{AEDBE9E4-40B7-4915-9CB8-0CD3152EE1D7}" srcOrd="0" destOrd="0" presId="urn:microsoft.com/office/officeart/2005/8/layout/default"/>
    <dgm:cxn modelId="{1DAFA376-8F0E-4E2C-B9EC-F0AD9F5FB042}" srcId="{490FF6EA-B646-45DB-B6AF-0E3B82C5C32A}" destId="{DCB4BC91-4FC7-47AF-9A4A-0CD0AF9BC436}" srcOrd="5" destOrd="0" parTransId="{A6C82D87-688D-43BB-964A-FAC259273F50}" sibTransId="{D3AEAF06-1076-4F6F-971A-ECE5B64CBBB1}"/>
    <dgm:cxn modelId="{B9CBB685-9EAC-4DA7-93C6-FB4BF760007D}" type="presOf" srcId="{490FF6EA-B646-45DB-B6AF-0E3B82C5C32A}" destId="{35DA4D69-8204-48B0-AC99-33DFDD90A207}" srcOrd="0" destOrd="0" presId="urn:microsoft.com/office/officeart/2005/8/layout/default"/>
    <dgm:cxn modelId="{B0CF765A-E251-48D8-9B36-AC3496D01AC9}" type="presOf" srcId="{39323F06-0C7C-415D-AF1B-156797820C75}" destId="{EA2FE4E1-7444-4CBC-AC9D-3C7FEFC47265}" srcOrd="0" destOrd="0" presId="urn:microsoft.com/office/officeart/2005/8/layout/default"/>
    <dgm:cxn modelId="{136825F6-309E-4345-968B-4B61DB2DFBF5}" type="presOf" srcId="{7983A0F4-1AB1-4661-A323-24ECF9550830}" destId="{EFE17B59-E95D-4E8E-B6FB-F748491E153B}" srcOrd="0" destOrd="0" presId="urn:microsoft.com/office/officeart/2005/8/layout/default"/>
    <dgm:cxn modelId="{0B35A3FC-5C51-4C59-B958-5E71BB2CD45D}" type="presOf" srcId="{96A83690-C65E-4218-B2A8-D7CB0E34B43D}" destId="{FD2D9C15-EE0D-4BEA-94A5-9D12B5604EB6}" srcOrd="0" destOrd="0" presId="urn:microsoft.com/office/officeart/2005/8/layout/default"/>
    <dgm:cxn modelId="{BB19D8A0-27AE-4B7F-8CDA-C3BD24F6A573}" type="presOf" srcId="{1F48CF38-3470-4EA1-842A-FAEE770F1A31}" destId="{7033866A-376D-4393-A99B-D1A0DC900AC0}" srcOrd="0" destOrd="0" presId="urn:microsoft.com/office/officeart/2005/8/layout/default"/>
    <dgm:cxn modelId="{9FF69CDF-AAAD-45E8-AE2E-F35FAB4472BE}" srcId="{490FF6EA-B646-45DB-B6AF-0E3B82C5C32A}" destId="{13547532-694E-490F-ADAE-EC799AAC8BCC}" srcOrd="6" destOrd="0" parTransId="{07F7EF9E-F9B4-4A58-8CAC-555A79C140EC}" sibTransId="{D4B95606-8B7F-475E-B8DE-D09DA04354EB}"/>
    <dgm:cxn modelId="{4268C079-F995-4ABB-9A48-A83D93117C51}" srcId="{490FF6EA-B646-45DB-B6AF-0E3B82C5C32A}" destId="{96A83690-C65E-4218-B2A8-D7CB0E34B43D}" srcOrd="1" destOrd="0" parTransId="{857FC332-36DC-4503-9642-F0F2DDA079D6}" sibTransId="{75BA4E78-F0B2-47D0-BBFD-10284A801459}"/>
    <dgm:cxn modelId="{9FD1CF84-17FD-4B09-983E-11B53B0731E0}" srcId="{490FF6EA-B646-45DB-B6AF-0E3B82C5C32A}" destId="{70A2D518-386F-4027-931C-94C9D80C5BBD}" srcOrd="2" destOrd="0" parTransId="{0F5A4B2A-4D85-415B-AC90-66B8C47A9ABD}" sibTransId="{9E8FEA50-B7FC-4107-96C1-8E410A0F6185}"/>
    <dgm:cxn modelId="{FEE6A902-CA7F-4433-A69A-43BEE8D24D5D}" srcId="{490FF6EA-B646-45DB-B6AF-0E3B82C5C32A}" destId="{1B1AF2D1-2787-4FD4-AA98-A68E37C6FD27}" srcOrd="0" destOrd="0" parTransId="{C6A2DE41-A112-4899-B0B9-35CE8751707B}" sibTransId="{EAA73F68-6581-44B9-B488-3D8C9DEBE028}"/>
    <dgm:cxn modelId="{5F5C88A4-B83B-4AB3-ABAB-536464AA9A84}" type="presOf" srcId="{DCB4BC91-4FC7-47AF-9A4A-0CD0AF9BC436}" destId="{5A636869-C3C4-4105-85B3-7D1CEFA8A620}" srcOrd="0" destOrd="0" presId="urn:microsoft.com/office/officeart/2005/8/layout/default"/>
    <dgm:cxn modelId="{6D0A7CEE-EDFD-471F-B467-6EFFA7D8B7F8}" type="presOf" srcId="{1B1AF2D1-2787-4FD4-AA98-A68E37C6FD27}" destId="{8E3FC652-B0CA-4D06-8360-B19272FF98B6}" srcOrd="0" destOrd="0" presId="urn:microsoft.com/office/officeart/2005/8/layout/default"/>
    <dgm:cxn modelId="{E9A305FE-36FE-4328-A17E-4ED5BAA2C2A0}" srcId="{490FF6EA-B646-45DB-B6AF-0E3B82C5C32A}" destId="{1F48CF38-3470-4EA1-842A-FAEE770F1A31}" srcOrd="4" destOrd="0" parTransId="{BC24A9B7-1FFA-4753-AD12-C8B73D9C02CC}" sibTransId="{4EA3395F-1152-4C67-9AF5-01FEE6E5D77D}"/>
    <dgm:cxn modelId="{CD68F87A-D662-4278-8652-3E3034557746}" type="presOf" srcId="{13547532-694E-490F-ADAE-EC799AAC8BCC}" destId="{DE0936D3-D463-4A1E-9B2A-1CA7021E3D7E}" srcOrd="0" destOrd="0" presId="urn:microsoft.com/office/officeart/2005/8/layout/default"/>
    <dgm:cxn modelId="{FA54602E-2908-4E34-989F-E6F934D078D7}" srcId="{490FF6EA-B646-45DB-B6AF-0E3B82C5C32A}" destId="{7983A0F4-1AB1-4661-A323-24ECF9550830}" srcOrd="7" destOrd="0" parTransId="{A999CBED-58CB-4D1C-9B31-FE4A0CC3BC0B}" sibTransId="{DED3121B-BB80-471B-8497-F407B506ED39}"/>
    <dgm:cxn modelId="{B485A9BB-E11E-4C56-AE24-254377EAF8B5}" type="presParOf" srcId="{35DA4D69-8204-48B0-AC99-33DFDD90A207}" destId="{8E3FC652-B0CA-4D06-8360-B19272FF98B6}" srcOrd="0" destOrd="0" presId="urn:microsoft.com/office/officeart/2005/8/layout/default"/>
    <dgm:cxn modelId="{003AF044-A875-491D-A583-867C5DF55F8F}" type="presParOf" srcId="{35DA4D69-8204-48B0-AC99-33DFDD90A207}" destId="{9DC878F4-81AB-4D89-A77A-CA0C35D710BD}" srcOrd="1" destOrd="0" presId="urn:microsoft.com/office/officeart/2005/8/layout/default"/>
    <dgm:cxn modelId="{3BF5578C-EC7E-4C1B-848F-777726A2FD5A}" type="presParOf" srcId="{35DA4D69-8204-48B0-AC99-33DFDD90A207}" destId="{FD2D9C15-EE0D-4BEA-94A5-9D12B5604EB6}" srcOrd="2" destOrd="0" presId="urn:microsoft.com/office/officeart/2005/8/layout/default"/>
    <dgm:cxn modelId="{470915BF-3A01-4EDF-8DBD-A0BD39337867}" type="presParOf" srcId="{35DA4D69-8204-48B0-AC99-33DFDD90A207}" destId="{01E52973-74DD-4582-8702-009C1A539554}" srcOrd="3" destOrd="0" presId="urn:microsoft.com/office/officeart/2005/8/layout/default"/>
    <dgm:cxn modelId="{C8BC9809-7011-43F0-B64D-56B973E5A0F2}" type="presParOf" srcId="{35DA4D69-8204-48B0-AC99-33DFDD90A207}" destId="{AEDBE9E4-40B7-4915-9CB8-0CD3152EE1D7}" srcOrd="4" destOrd="0" presId="urn:microsoft.com/office/officeart/2005/8/layout/default"/>
    <dgm:cxn modelId="{A7F938C3-EEAE-4196-9F99-F8151A36556F}" type="presParOf" srcId="{35DA4D69-8204-48B0-AC99-33DFDD90A207}" destId="{1247CB20-9E45-4D2D-B1E2-717E3BB400BC}" srcOrd="5" destOrd="0" presId="urn:microsoft.com/office/officeart/2005/8/layout/default"/>
    <dgm:cxn modelId="{F4B5800A-E1F0-4A60-8F75-E70EC359D2D5}" type="presParOf" srcId="{35DA4D69-8204-48B0-AC99-33DFDD90A207}" destId="{EA2FE4E1-7444-4CBC-AC9D-3C7FEFC47265}" srcOrd="6" destOrd="0" presId="urn:microsoft.com/office/officeart/2005/8/layout/default"/>
    <dgm:cxn modelId="{3F39B577-A5AE-44B9-9CCC-2D9F1D754ED7}" type="presParOf" srcId="{35DA4D69-8204-48B0-AC99-33DFDD90A207}" destId="{A017D7B1-BC5B-46F9-B7AB-C28B537A826A}" srcOrd="7" destOrd="0" presId="urn:microsoft.com/office/officeart/2005/8/layout/default"/>
    <dgm:cxn modelId="{3BB347B7-7BE9-458C-8F5C-86CE248946A1}" type="presParOf" srcId="{35DA4D69-8204-48B0-AC99-33DFDD90A207}" destId="{7033866A-376D-4393-A99B-D1A0DC900AC0}" srcOrd="8" destOrd="0" presId="urn:microsoft.com/office/officeart/2005/8/layout/default"/>
    <dgm:cxn modelId="{3127D737-649A-4EB5-95C0-F294F89B86F4}" type="presParOf" srcId="{35DA4D69-8204-48B0-AC99-33DFDD90A207}" destId="{1E2D6A64-50C9-4534-A16E-98ED432B6899}" srcOrd="9" destOrd="0" presId="urn:microsoft.com/office/officeart/2005/8/layout/default"/>
    <dgm:cxn modelId="{F33D9797-F250-4A3A-8811-D47F6CFAB792}" type="presParOf" srcId="{35DA4D69-8204-48B0-AC99-33DFDD90A207}" destId="{5A636869-C3C4-4105-85B3-7D1CEFA8A620}" srcOrd="10" destOrd="0" presId="urn:microsoft.com/office/officeart/2005/8/layout/default"/>
    <dgm:cxn modelId="{0CC3E9BB-7CA0-4783-91D4-9A1F7C27F42B}" type="presParOf" srcId="{35DA4D69-8204-48B0-AC99-33DFDD90A207}" destId="{F680BC74-C684-41E3-AB17-0400BE1A6696}" srcOrd="11" destOrd="0" presId="urn:microsoft.com/office/officeart/2005/8/layout/default"/>
    <dgm:cxn modelId="{88322C0E-A000-4C56-B765-0E74B37376FF}" type="presParOf" srcId="{35DA4D69-8204-48B0-AC99-33DFDD90A207}" destId="{DE0936D3-D463-4A1E-9B2A-1CA7021E3D7E}" srcOrd="12" destOrd="0" presId="urn:microsoft.com/office/officeart/2005/8/layout/default"/>
    <dgm:cxn modelId="{BAE1F4B7-5075-45E0-BA7C-BC03CD3F89DD}" type="presParOf" srcId="{35DA4D69-8204-48B0-AC99-33DFDD90A207}" destId="{44F570E2-DF81-4FD6-A0BB-FC005752FCB1}" srcOrd="13" destOrd="0" presId="urn:microsoft.com/office/officeart/2005/8/layout/default"/>
    <dgm:cxn modelId="{3B2E201F-0552-43DF-916C-EC0A9808FA70}" type="presParOf" srcId="{35DA4D69-8204-48B0-AC99-33DFDD90A207}" destId="{EFE17B59-E95D-4E8E-B6FB-F748491E153B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5D587B-FA9B-458C-A194-51CDE2F1F0AF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4A2262-6997-45BF-94E7-D19087557BBA}">
      <dgm:prSet phldrT="[Text]"/>
      <dgm:spPr/>
      <dgm:t>
        <a:bodyPr/>
        <a:lstStyle/>
        <a:p>
          <a:r>
            <a:rPr lang="en-US" dirty="0" smtClean="0"/>
            <a:t>Dissemination</a:t>
          </a:r>
          <a:endParaRPr lang="en-US" dirty="0"/>
        </a:p>
      </dgm:t>
    </dgm:pt>
    <dgm:pt modelId="{D837BA52-518A-4588-908A-83EC4C36F24C}" type="parTrans" cxnId="{582ABBDB-79EF-4C11-BED4-87A3D848DD49}">
      <dgm:prSet/>
      <dgm:spPr/>
      <dgm:t>
        <a:bodyPr/>
        <a:lstStyle/>
        <a:p>
          <a:endParaRPr lang="en-US"/>
        </a:p>
      </dgm:t>
    </dgm:pt>
    <dgm:pt modelId="{B80B421F-CB97-4608-9EC7-E568A27B18D1}" type="sibTrans" cxnId="{582ABBDB-79EF-4C11-BED4-87A3D848DD49}">
      <dgm:prSet/>
      <dgm:spPr/>
      <dgm:t>
        <a:bodyPr/>
        <a:lstStyle/>
        <a:p>
          <a:endParaRPr lang="en-US"/>
        </a:p>
      </dgm:t>
    </dgm:pt>
    <dgm:pt modelId="{64D6ED38-2647-46E3-AD5B-67E71450A35F}">
      <dgm:prSet phldrT="[Text]"/>
      <dgm:spPr/>
      <dgm:t>
        <a:bodyPr/>
        <a:lstStyle/>
        <a:p>
          <a:endParaRPr lang="en-US" dirty="0"/>
        </a:p>
      </dgm:t>
    </dgm:pt>
    <dgm:pt modelId="{811B0DAA-5AA1-4E85-8C14-0118DCB68724}" type="parTrans" cxnId="{EC5F5E4C-340F-4DEB-AAA0-A3A6D8FC037C}">
      <dgm:prSet/>
      <dgm:spPr/>
      <dgm:t>
        <a:bodyPr/>
        <a:lstStyle/>
        <a:p>
          <a:endParaRPr lang="en-US"/>
        </a:p>
      </dgm:t>
    </dgm:pt>
    <dgm:pt modelId="{6A89B10D-E712-4A04-B29B-C1AD1179F057}" type="sibTrans" cxnId="{EC5F5E4C-340F-4DEB-AAA0-A3A6D8FC037C}">
      <dgm:prSet/>
      <dgm:spPr/>
      <dgm:t>
        <a:bodyPr/>
        <a:lstStyle/>
        <a:p>
          <a:endParaRPr lang="en-US"/>
        </a:p>
      </dgm:t>
    </dgm:pt>
    <dgm:pt modelId="{50580D76-8A02-4D18-A30C-82A32B9B53E1}">
      <dgm:prSet phldrT="[Text]"/>
      <dgm:spPr/>
      <dgm:t>
        <a:bodyPr/>
        <a:lstStyle/>
        <a:p>
          <a:r>
            <a:rPr lang="en-US" dirty="0" smtClean="0"/>
            <a:t>Publication</a:t>
          </a:r>
          <a:endParaRPr lang="en-US" dirty="0"/>
        </a:p>
      </dgm:t>
    </dgm:pt>
    <dgm:pt modelId="{9C1B0B75-442F-47A7-942E-FD0880382D49}" type="parTrans" cxnId="{4C2636D5-BAEA-4295-8A07-D67EE83FFF29}">
      <dgm:prSet/>
      <dgm:spPr/>
      <dgm:t>
        <a:bodyPr/>
        <a:lstStyle/>
        <a:p>
          <a:endParaRPr lang="en-US"/>
        </a:p>
      </dgm:t>
    </dgm:pt>
    <dgm:pt modelId="{551FF252-0227-4AAD-B838-8980DE4B49C8}" type="sibTrans" cxnId="{4C2636D5-BAEA-4295-8A07-D67EE83FFF29}">
      <dgm:prSet/>
      <dgm:spPr/>
      <dgm:t>
        <a:bodyPr/>
        <a:lstStyle/>
        <a:p>
          <a:endParaRPr lang="en-US"/>
        </a:p>
      </dgm:t>
    </dgm:pt>
    <dgm:pt modelId="{61EBF639-66B4-4F4C-AFC9-988A04DA01ED}" type="pres">
      <dgm:prSet presAssocID="{055D587B-FA9B-458C-A194-51CDE2F1F0AF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F71EDB3-913B-4B0D-B0DC-B92A640EF778}" type="pres">
      <dgm:prSet presAssocID="{F94A2262-6997-45BF-94E7-D19087557BBA}" presName="chaos" presStyleCnt="0"/>
      <dgm:spPr/>
    </dgm:pt>
    <dgm:pt modelId="{B8DD79B1-D0F9-4BB1-9763-4ADE0D725100}" type="pres">
      <dgm:prSet presAssocID="{F94A2262-6997-45BF-94E7-D19087557BBA}" presName="parTx1" presStyleLbl="revTx" presStyleIdx="0" presStyleCnt="2" custLinFactX="59239" custLinFactNeighborX="100000" custLinFactNeighborY="8234"/>
      <dgm:spPr/>
      <dgm:t>
        <a:bodyPr/>
        <a:lstStyle/>
        <a:p>
          <a:endParaRPr lang="en-US"/>
        </a:p>
      </dgm:t>
    </dgm:pt>
    <dgm:pt modelId="{8D5A15BC-E134-4A8A-9004-08A4FCEBBC31}" type="pres">
      <dgm:prSet presAssocID="{F94A2262-6997-45BF-94E7-D19087557BBA}" presName="desTx1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040B1F-BB5A-490C-9FB3-DCF474D9CDEF}" type="pres">
      <dgm:prSet presAssocID="{F94A2262-6997-45BF-94E7-D19087557BBA}" presName="c1" presStyleLbl="node1" presStyleIdx="0" presStyleCnt="19" custLinFactX="1000000" custLinFactNeighborX="1048607" custLinFactNeighborY="4439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2E1249B4-3F92-4917-B440-0B08BDA7F1D4}" type="pres">
      <dgm:prSet presAssocID="{F94A2262-6997-45BF-94E7-D19087557BBA}" presName="c2" presStyleLbl="node1" presStyleIdx="1" presStyleCnt="19" custLinFactX="1000000" custLinFactNeighborX="1042571" custLinFactNeighborY="34114"/>
      <dgm:spPr/>
    </dgm:pt>
    <dgm:pt modelId="{08680DC4-0DD9-4ED5-B405-C3FE4ADB5C22}" type="pres">
      <dgm:prSet presAssocID="{F94A2262-6997-45BF-94E7-D19087557BBA}" presName="c3" presStyleLbl="node1" presStyleIdx="2" presStyleCnt="19" custLinFactX="600000" custLinFactNeighborX="699827" custLinFactNeighborY="21709"/>
      <dgm:spPr/>
    </dgm:pt>
    <dgm:pt modelId="{70308328-0C3C-45D2-8D5A-CC5025F36128}" type="pres">
      <dgm:prSet presAssocID="{F94A2262-6997-45BF-94E7-D19087557BBA}" presName="c4" presStyleLbl="node1" presStyleIdx="3" presStyleCnt="19" custLinFactX="1000000" custLinFactNeighborX="1042571" custLinFactNeighborY="34114"/>
      <dgm:spPr/>
    </dgm:pt>
    <dgm:pt modelId="{015B6DDF-2C93-46AD-9340-D8C0B8271D77}" type="pres">
      <dgm:prSet presAssocID="{F94A2262-6997-45BF-94E7-D19087557BBA}" presName="c5" presStyleLbl="node1" presStyleIdx="4" presStyleCnt="19" custLinFactX="1000000" custLinFactNeighborX="1042571" custLinFactNeighborY="34114"/>
      <dgm:spPr/>
    </dgm:pt>
    <dgm:pt modelId="{E2DB04CC-23F9-42BA-B2E5-2E299A20098A}" type="pres">
      <dgm:prSet presAssocID="{F94A2262-6997-45BF-94E7-D19087557BBA}" presName="c6" presStyleLbl="node1" presStyleIdx="5" presStyleCnt="19" custLinFactX="1000000" custLinFactNeighborX="1042571" custLinFactNeighborY="34114"/>
      <dgm:spPr/>
    </dgm:pt>
    <dgm:pt modelId="{CC7D21DC-E302-42A1-AEA1-4679121C647B}" type="pres">
      <dgm:prSet presAssocID="{F94A2262-6997-45BF-94E7-D19087557BBA}" presName="c7" presStyleLbl="node1" presStyleIdx="6" presStyleCnt="19" custLinFactX="600000" custLinFactNeighborX="699827" custLinFactNeighborY="21709"/>
      <dgm:spPr/>
    </dgm:pt>
    <dgm:pt modelId="{6A84581B-1477-433F-878C-1D8802621DC6}" type="pres">
      <dgm:prSet presAssocID="{F94A2262-6997-45BF-94E7-D19087557BBA}" presName="c8" presStyleLbl="node1" presStyleIdx="7" presStyleCnt="19" custLinFactX="1000000" custLinFactNeighborX="1040435" custLinFactNeighborY="34114"/>
      <dgm:spPr/>
    </dgm:pt>
    <dgm:pt modelId="{1B2267CC-CE29-449B-ACFB-4E81C56F1540}" type="pres">
      <dgm:prSet presAssocID="{F94A2262-6997-45BF-94E7-D19087557BBA}" presName="c9" presStyleLbl="node1" presStyleIdx="8" presStyleCnt="19" custLinFactX="956435" custLinFactNeighborX="1000000" custLinFactNeighborY="34114"/>
      <dgm:spPr/>
    </dgm:pt>
    <dgm:pt modelId="{C302FAC7-72E0-4B77-8AEA-3D8422F3CD26}" type="pres">
      <dgm:prSet presAssocID="{F94A2262-6997-45BF-94E7-D19087557BBA}" presName="c10" presStyleLbl="node1" presStyleIdx="9" presStyleCnt="19" custLinFactX="394352" custLinFactNeighborX="400000" custLinFactNeighborY="13267"/>
      <dgm:spPr/>
    </dgm:pt>
    <dgm:pt modelId="{0ECE363B-8F50-4799-A178-E7F34145F191}" type="pres">
      <dgm:prSet presAssocID="{F94A2262-6997-45BF-94E7-D19087557BBA}" presName="c11" presStyleLbl="node1" presStyleIdx="10" presStyleCnt="19" custLinFactX="1000000" custLinFactNeighborX="1042571" custLinFactNeighborY="34114"/>
      <dgm:spPr/>
    </dgm:pt>
    <dgm:pt modelId="{CF8C6DBD-E8B2-488D-B603-6DB2FC35045F}" type="pres">
      <dgm:prSet presAssocID="{F94A2262-6997-45BF-94E7-D19087557BBA}" presName="c12" presStyleLbl="node1" presStyleIdx="11" presStyleCnt="19" custLinFactX="630363" custLinFactNeighborX="700000" custLinFactNeighborY="6351"/>
      <dgm:spPr/>
    </dgm:pt>
    <dgm:pt modelId="{E24EAA39-648C-4252-9ED0-36FFA7410BE4}" type="pres">
      <dgm:prSet presAssocID="{F94A2262-6997-45BF-94E7-D19087557BBA}" presName="c13" presStyleLbl="node1" presStyleIdx="12" presStyleCnt="19" custLinFactX="400000" custLinFactNeighborX="493614" custLinFactNeighborY="4540"/>
      <dgm:spPr/>
    </dgm:pt>
    <dgm:pt modelId="{2E4664DF-5F96-4BEF-AC58-2B31592DC5A5}" type="pres">
      <dgm:prSet presAssocID="{F94A2262-6997-45BF-94E7-D19087557BBA}" presName="c14" presStyleLbl="node1" presStyleIdx="13" presStyleCnt="19" custLinFactX="1000000" custLinFactNeighborX="1042571" custLinFactNeighborY="34114"/>
      <dgm:spPr/>
    </dgm:pt>
    <dgm:pt modelId="{1C11AC6D-585B-4105-BFAA-08EA74D27869}" type="pres">
      <dgm:prSet presAssocID="{F94A2262-6997-45BF-94E7-D19087557BBA}" presName="c15" presStyleLbl="node1" presStyleIdx="14" presStyleCnt="19" custLinFactX="600000" custLinFactNeighborX="699827" custLinFactNeighborY="21709"/>
      <dgm:spPr/>
    </dgm:pt>
    <dgm:pt modelId="{4EF5F716-3E98-493E-902F-1FDE71428CF9}" type="pres">
      <dgm:prSet presAssocID="{F94A2262-6997-45BF-94E7-D19087557BBA}" presName="c16" presStyleLbl="node1" presStyleIdx="15" presStyleCnt="19" custLinFactX="1000000" custLinFactNeighborX="1042571" custLinFactNeighborY="34114"/>
      <dgm:spPr/>
    </dgm:pt>
    <dgm:pt modelId="{39859091-88B2-408D-B6F2-DD2BBC4D8BC5}" type="pres">
      <dgm:prSet presAssocID="{F94A2262-6997-45BF-94E7-D19087557BBA}" presName="c17" presStyleLbl="node1" presStyleIdx="16" presStyleCnt="19" custLinFactX="400000" custLinFactNeighborX="493614" custLinFactNeighborY="14925"/>
      <dgm:spPr/>
    </dgm:pt>
    <dgm:pt modelId="{6D002EEC-2068-4628-842A-466B519C61F5}" type="pres">
      <dgm:prSet presAssocID="{F94A2262-6997-45BF-94E7-D19087557BBA}" presName="c18" presStyleLbl="node1" presStyleIdx="17" presStyleCnt="19" custLinFactX="600000" custLinFactNeighborX="644276" custLinFactNeighborY="-65712"/>
      <dgm:spPr/>
    </dgm:pt>
    <dgm:pt modelId="{24D680C0-E761-4F02-971B-BB74652801CC}" type="pres">
      <dgm:prSet presAssocID="{B80B421F-CB97-4608-9EC7-E568A27B18D1}" presName="chevronComposite1" presStyleCnt="0"/>
      <dgm:spPr/>
    </dgm:pt>
    <dgm:pt modelId="{DE29B4E7-3419-4003-B95A-95912C71F81C}" type="pres">
      <dgm:prSet presAssocID="{B80B421F-CB97-4608-9EC7-E568A27B18D1}" presName="chevron1" presStyleLbl="sibTrans2D1" presStyleIdx="0" presStyleCnt="2" custLinFactNeighborX="-35422" custLinFactNeighborY="7550"/>
      <dgm:spPr/>
    </dgm:pt>
    <dgm:pt modelId="{944D49BA-5100-405E-9874-B02DFF4B179D}" type="pres">
      <dgm:prSet presAssocID="{B80B421F-CB97-4608-9EC7-E568A27B18D1}" presName="spChevron1" presStyleCnt="0"/>
      <dgm:spPr/>
    </dgm:pt>
    <dgm:pt modelId="{03F36450-5F05-41A3-A9E7-F0C366AB9E6C}" type="pres">
      <dgm:prSet presAssocID="{B80B421F-CB97-4608-9EC7-E568A27B18D1}" presName="overlap" presStyleCnt="0"/>
      <dgm:spPr/>
    </dgm:pt>
    <dgm:pt modelId="{A51C5ECD-7F56-42A3-8AFB-7A3000BF66C8}" type="pres">
      <dgm:prSet presAssocID="{B80B421F-CB97-4608-9EC7-E568A27B18D1}" presName="chevronComposite2" presStyleCnt="0"/>
      <dgm:spPr/>
    </dgm:pt>
    <dgm:pt modelId="{90A0E81D-0BFC-420E-A707-7A65CE2C30E1}" type="pres">
      <dgm:prSet presAssocID="{B80B421F-CB97-4608-9EC7-E568A27B18D1}" presName="chevron2" presStyleLbl="sibTrans2D1" presStyleIdx="1" presStyleCnt="2" custLinFactNeighborX="-60385" custLinFactNeighborY="7550"/>
      <dgm:spPr/>
    </dgm:pt>
    <dgm:pt modelId="{2BE454A3-AD49-4D0D-B1AA-51FF471DE9EB}" type="pres">
      <dgm:prSet presAssocID="{B80B421F-CB97-4608-9EC7-E568A27B18D1}" presName="spChevron2" presStyleCnt="0"/>
      <dgm:spPr/>
    </dgm:pt>
    <dgm:pt modelId="{58A1EF8D-308A-4EED-9E9B-B982C0F95B36}" type="pres">
      <dgm:prSet presAssocID="{50580D76-8A02-4D18-A30C-82A32B9B53E1}" presName="last" presStyleCnt="0"/>
      <dgm:spPr/>
    </dgm:pt>
    <dgm:pt modelId="{B856C23B-849F-4528-A05F-A3C2ACF33BA3}" type="pres">
      <dgm:prSet presAssocID="{50580D76-8A02-4D18-A30C-82A32B9B53E1}" presName="circleTx" presStyleLbl="node1" presStyleIdx="18" presStyleCnt="19" custLinFactX="-100000" custLinFactNeighborX="-108813" custLinFactNeighborY="3885"/>
      <dgm:spPr/>
      <dgm:t>
        <a:bodyPr/>
        <a:lstStyle/>
        <a:p>
          <a:endParaRPr lang="en-US"/>
        </a:p>
      </dgm:t>
    </dgm:pt>
    <dgm:pt modelId="{550213C2-B8C3-489B-9024-6FAC613A2921}" type="pres">
      <dgm:prSet presAssocID="{50580D76-8A02-4D18-A30C-82A32B9B53E1}" presName="spN" presStyleCnt="0"/>
      <dgm:spPr/>
    </dgm:pt>
  </dgm:ptLst>
  <dgm:cxnLst>
    <dgm:cxn modelId="{5A2A89ED-718A-4F43-94F6-EE19872F9DB9}" type="presOf" srcId="{F94A2262-6997-45BF-94E7-D19087557BBA}" destId="{B8DD79B1-D0F9-4BB1-9763-4ADE0D725100}" srcOrd="0" destOrd="0" presId="urn:microsoft.com/office/officeart/2009/3/layout/RandomtoResultProcess"/>
    <dgm:cxn modelId="{EC5F5E4C-340F-4DEB-AAA0-A3A6D8FC037C}" srcId="{F94A2262-6997-45BF-94E7-D19087557BBA}" destId="{64D6ED38-2647-46E3-AD5B-67E71450A35F}" srcOrd="0" destOrd="0" parTransId="{811B0DAA-5AA1-4E85-8C14-0118DCB68724}" sibTransId="{6A89B10D-E712-4A04-B29B-C1AD1179F057}"/>
    <dgm:cxn modelId="{B05329C3-F592-4FD1-A3C7-58E0B853432F}" type="presOf" srcId="{50580D76-8A02-4D18-A30C-82A32B9B53E1}" destId="{B856C23B-849F-4528-A05F-A3C2ACF33BA3}" srcOrd="0" destOrd="0" presId="urn:microsoft.com/office/officeart/2009/3/layout/RandomtoResultProcess"/>
    <dgm:cxn modelId="{5A11BD19-88BB-4864-97A9-F7E665829C1E}" type="presOf" srcId="{64D6ED38-2647-46E3-AD5B-67E71450A35F}" destId="{8D5A15BC-E134-4A8A-9004-08A4FCEBBC31}" srcOrd="0" destOrd="0" presId="urn:microsoft.com/office/officeart/2009/3/layout/RandomtoResultProcess"/>
    <dgm:cxn modelId="{4C2636D5-BAEA-4295-8A07-D67EE83FFF29}" srcId="{055D587B-FA9B-458C-A194-51CDE2F1F0AF}" destId="{50580D76-8A02-4D18-A30C-82A32B9B53E1}" srcOrd="1" destOrd="0" parTransId="{9C1B0B75-442F-47A7-942E-FD0880382D49}" sibTransId="{551FF252-0227-4AAD-B838-8980DE4B49C8}"/>
    <dgm:cxn modelId="{E27E7AA6-6BD2-46D4-A87E-A8217BD15678}" type="presOf" srcId="{055D587B-FA9B-458C-A194-51CDE2F1F0AF}" destId="{61EBF639-66B4-4F4C-AFC9-988A04DA01ED}" srcOrd="0" destOrd="0" presId="urn:microsoft.com/office/officeart/2009/3/layout/RandomtoResultProcess"/>
    <dgm:cxn modelId="{582ABBDB-79EF-4C11-BED4-87A3D848DD49}" srcId="{055D587B-FA9B-458C-A194-51CDE2F1F0AF}" destId="{F94A2262-6997-45BF-94E7-D19087557BBA}" srcOrd="0" destOrd="0" parTransId="{D837BA52-518A-4588-908A-83EC4C36F24C}" sibTransId="{B80B421F-CB97-4608-9EC7-E568A27B18D1}"/>
    <dgm:cxn modelId="{382A3B5D-09E3-45F1-A54C-0B5A947B3D06}" type="presParOf" srcId="{61EBF639-66B4-4F4C-AFC9-988A04DA01ED}" destId="{9F71EDB3-913B-4B0D-B0DC-B92A640EF778}" srcOrd="0" destOrd="0" presId="urn:microsoft.com/office/officeart/2009/3/layout/RandomtoResultProcess"/>
    <dgm:cxn modelId="{094A2758-73E6-417C-AFD8-5D37D8E69634}" type="presParOf" srcId="{9F71EDB3-913B-4B0D-B0DC-B92A640EF778}" destId="{B8DD79B1-D0F9-4BB1-9763-4ADE0D725100}" srcOrd="0" destOrd="0" presId="urn:microsoft.com/office/officeart/2009/3/layout/RandomtoResultProcess"/>
    <dgm:cxn modelId="{A1025AF5-4AB2-4A3E-BA5C-605304C84972}" type="presParOf" srcId="{9F71EDB3-913B-4B0D-B0DC-B92A640EF778}" destId="{8D5A15BC-E134-4A8A-9004-08A4FCEBBC31}" srcOrd="1" destOrd="0" presId="urn:microsoft.com/office/officeart/2009/3/layout/RandomtoResultProcess"/>
    <dgm:cxn modelId="{D644C6A2-FF55-4566-BDA6-75AD06965486}" type="presParOf" srcId="{9F71EDB3-913B-4B0D-B0DC-B92A640EF778}" destId="{16040B1F-BB5A-490C-9FB3-DCF474D9CDEF}" srcOrd="2" destOrd="0" presId="urn:microsoft.com/office/officeart/2009/3/layout/RandomtoResultProcess"/>
    <dgm:cxn modelId="{74359850-1633-499C-A9E5-DC0C0777CAB4}" type="presParOf" srcId="{9F71EDB3-913B-4B0D-B0DC-B92A640EF778}" destId="{2E1249B4-3F92-4917-B440-0B08BDA7F1D4}" srcOrd="3" destOrd="0" presId="urn:microsoft.com/office/officeart/2009/3/layout/RandomtoResultProcess"/>
    <dgm:cxn modelId="{C5C20B2E-A87C-4CA7-BE25-DD0879400A2C}" type="presParOf" srcId="{9F71EDB3-913B-4B0D-B0DC-B92A640EF778}" destId="{08680DC4-0DD9-4ED5-B405-C3FE4ADB5C22}" srcOrd="4" destOrd="0" presId="urn:microsoft.com/office/officeart/2009/3/layout/RandomtoResultProcess"/>
    <dgm:cxn modelId="{8DC24AAC-F06D-4F19-BB9F-5E5849807A58}" type="presParOf" srcId="{9F71EDB3-913B-4B0D-B0DC-B92A640EF778}" destId="{70308328-0C3C-45D2-8D5A-CC5025F36128}" srcOrd="5" destOrd="0" presId="urn:microsoft.com/office/officeart/2009/3/layout/RandomtoResultProcess"/>
    <dgm:cxn modelId="{7C2AD7D9-CB0A-4575-AA1D-5DC7CE878469}" type="presParOf" srcId="{9F71EDB3-913B-4B0D-B0DC-B92A640EF778}" destId="{015B6DDF-2C93-46AD-9340-D8C0B8271D77}" srcOrd="6" destOrd="0" presId="urn:microsoft.com/office/officeart/2009/3/layout/RandomtoResultProcess"/>
    <dgm:cxn modelId="{41550E77-0019-4806-8A13-0E331D8CDBC9}" type="presParOf" srcId="{9F71EDB3-913B-4B0D-B0DC-B92A640EF778}" destId="{E2DB04CC-23F9-42BA-B2E5-2E299A20098A}" srcOrd="7" destOrd="0" presId="urn:microsoft.com/office/officeart/2009/3/layout/RandomtoResultProcess"/>
    <dgm:cxn modelId="{A78E853F-449D-4316-A42E-780256AA6967}" type="presParOf" srcId="{9F71EDB3-913B-4B0D-B0DC-B92A640EF778}" destId="{CC7D21DC-E302-42A1-AEA1-4679121C647B}" srcOrd="8" destOrd="0" presId="urn:microsoft.com/office/officeart/2009/3/layout/RandomtoResultProcess"/>
    <dgm:cxn modelId="{9C6603F4-D34E-44DE-AF92-2407FEB9F90F}" type="presParOf" srcId="{9F71EDB3-913B-4B0D-B0DC-B92A640EF778}" destId="{6A84581B-1477-433F-878C-1D8802621DC6}" srcOrd="9" destOrd="0" presId="urn:microsoft.com/office/officeart/2009/3/layout/RandomtoResultProcess"/>
    <dgm:cxn modelId="{6244D293-4D81-489A-A9AD-998DFA05F8BE}" type="presParOf" srcId="{9F71EDB3-913B-4B0D-B0DC-B92A640EF778}" destId="{1B2267CC-CE29-449B-ACFB-4E81C56F1540}" srcOrd="10" destOrd="0" presId="urn:microsoft.com/office/officeart/2009/3/layout/RandomtoResultProcess"/>
    <dgm:cxn modelId="{94EA2E8D-50BF-46A4-9B32-406714DEF51E}" type="presParOf" srcId="{9F71EDB3-913B-4B0D-B0DC-B92A640EF778}" destId="{C302FAC7-72E0-4B77-8AEA-3D8422F3CD26}" srcOrd="11" destOrd="0" presId="urn:microsoft.com/office/officeart/2009/3/layout/RandomtoResultProcess"/>
    <dgm:cxn modelId="{7176E22A-EC12-4176-BE41-239EAA5D5C6D}" type="presParOf" srcId="{9F71EDB3-913B-4B0D-B0DC-B92A640EF778}" destId="{0ECE363B-8F50-4799-A178-E7F34145F191}" srcOrd="12" destOrd="0" presId="urn:microsoft.com/office/officeart/2009/3/layout/RandomtoResultProcess"/>
    <dgm:cxn modelId="{7E3003D3-57A5-497B-B893-3A26467DAFBF}" type="presParOf" srcId="{9F71EDB3-913B-4B0D-B0DC-B92A640EF778}" destId="{CF8C6DBD-E8B2-488D-B603-6DB2FC35045F}" srcOrd="13" destOrd="0" presId="urn:microsoft.com/office/officeart/2009/3/layout/RandomtoResultProcess"/>
    <dgm:cxn modelId="{BAA60046-E8DC-4094-B5A5-840761A2AD7B}" type="presParOf" srcId="{9F71EDB3-913B-4B0D-B0DC-B92A640EF778}" destId="{E24EAA39-648C-4252-9ED0-36FFA7410BE4}" srcOrd="14" destOrd="0" presId="urn:microsoft.com/office/officeart/2009/3/layout/RandomtoResultProcess"/>
    <dgm:cxn modelId="{08026BA7-3A7B-419C-9D81-E0D3DB81D989}" type="presParOf" srcId="{9F71EDB3-913B-4B0D-B0DC-B92A640EF778}" destId="{2E4664DF-5F96-4BEF-AC58-2B31592DC5A5}" srcOrd="15" destOrd="0" presId="urn:microsoft.com/office/officeart/2009/3/layout/RandomtoResultProcess"/>
    <dgm:cxn modelId="{B3141FFE-E218-4D5E-A5B2-42C50D3E78CA}" type="presParOf" srcId="{9F71EDB3-913B-4B0D-B0DC-B92A640EF778}" destId="{1C11AC6D-585B-4105-BFAA-08EA74D27869}" srcOrd="16" destOrd="0" presId="urn:microsoft.com/office/officeart/2009/3/layout/RandomtoResultProcess"/>
    <dgm:cxn modelId="{0EC14BE6-3821-4D48-A424-91D36019B5F0}" type="presParOf" srcId="{9F71EDB3-913B-4B0D-B0DC-B92A640EF778}" destId="{4EF5F716-3E98-493E-902F-1FDE71428CF9}" srcOrd="17" destOrd="0" presId="urn:microsoft.com/office/officeart/2009/3/layout/RandomtoResultProcess"/>
    <dgm:cxn modelId="{43A2F4F7-AB88-4222-B510-501AF3A2DC9D}" type="presParOf" srcId="{9F71EDB3-913B-4B0D-B0DC-B92A640EF778}" destId="{39859091-88B2-408D-B6F2-DD2BBC4D8BC5}" srcOrd="18" destOrd="0" presId="urn:microsoft.com/office/officeart/2009/3/layout/RandomtoResultProcess"/>
    <dgm:cxn modelId="{3E50F7CF-0F7A-4E61-BBC4-E8C2BEA6CF71}" type="presParOf" srcId="{9F71EDB3-913B-4B0D-B0DC-B92A640EF778}" destId="{6D002EEC-2068-4628-842A-466B519C61F5}" srcOrd="19" destOrd="0" presId="urn:microsoft.com/office/officeart/2009/3/layout/RandomtoResultProcess"/>
    <dgm:cxn modelId="{3B824E84-6991-40DF-AEE1-B198C0AED7B2}" type="presParOf" srcId="{61EBF639-66B4-4F4C-AFC9-988A04DA01ED}" destId="{24D680C0-E761-4F02-971B-BB74652801CC}" srcOrd="1" destOrd="0" presId="urn:microsoft.com/office/officeart/2009/3/layout/RandomtoResultProcess"/>
    <dgm:cxn modelId="{F6F4F991-A652-4EDA-9605-22ACC4052662}" type="presParOf" srcId="{24D680C0-E761-4F02-971B-BB74652801CC}" destId="{DE29B4E7-3419-4003-B95A-95912C71F81C}" srcOrd="0" destOrd="0" presId="urn:microsoft.com/office/officeart/2009/3/layout/RandomtoResultProcess"/>
    <dgm:cxn modelId="{C2D686C9-5BFB-43E6-B712-73DB931A096C}" type="presParOf" srcId="{24D680C0-E761-4F02-971B-BB74652801CC}" destId="{944D49BA-5100-405E-9874-B02DFF4B179D}" srcOrd="1" destOrd="0" presId="urn:microsoft.com/office/officeart/2009/3/layout/RandomtoResultProcess"/>
    <dgm:cxn modelId="{2C140347-F5C6-4DB9-AD76-7F837D8E587E}" type="presParOf" srcId="{61EBF639-66B4-4F4C-AFC9-988A04DA01ED}" destId="{03F36450-5F05-41A3-A9E7-F0C366AB9E6C}" srcOrd="2" destOrd="0" presId="urn:microsoft.com/office/officeart/2009/3/layout/RandomtoResultProcess"/>
    <dgm:cxn modelId="{CA187BEB-F493-4A31-83A8-DE599AD838A8}" type="presParOf" srcId="{61EBF639-66B4-4F4C-AFC9-988A04DA01ED}" destId="{A51C5ECD-7F56-42A3-8AFB-7A3000BF66C8}" srcOrd="3" destOrd="0" presId="urn:microsoft.com/office/officeart/2009/3/layout/RandomtoResultProcess"/>
    <dgm:cxn modelId="{49DF2540-6C53-4372-A5AF-44E46DABA80E}" type="presParOf" srcId="{A51C5ECD-7F56-42A3-8AFB-7A3000BF66C8}" destId="{90A0E81D-0BFC-420E-A707-7A65CE2C30E1}" srcOrd="0" destOrd="0" presId="urn:microsoft.com/office/officeart/2009/3/layout/RandomtoResultProcess"/>
    <dgm:cxn modelId="{1FBD7AB1-17A6-43B7-AE2E-76465E25284C}" type="presParOf" srcId="{A51C5ECD-7F56-42A3-8AFB-7A3000BF66C8}" destId="{2BE454A3-AD49-4D0D-B1AA-51FF471DE9EB}" srcOrd="1" destOrd="0" presId="urn:microsoft.com/office/officeart/2009/3/layout/RandomtoResultProcess"/>
    <dgm:cxn modelId="{95C1CFAB-B01A-4866-A097-93CBCCE4AC62}" type="presParOf" srcId="{61EBF639-66B4-4F4C-AFC9-988A04DA01ED}" destId="{58A1EF8D-308A-4EED-9E9B-B982C0F95B36}" srcOrd="4" destOrd="0" presId="urn:microsoft.com/office/officeart/2009/3/layout/RandomtoResultProcess"/>
    <dgm:cxn modelId="{90A695A9-DBA2-4024-9A0C-056A69CD7EDE}" type="presParOf" srcId="{58A1EF8D-308A-4EED-9E9B-B982C0F95B36}" destId="{B856C23B-849F-4528-A05F-A3C2ACF33BA3}" srcOrd="0" destOrd="0" presId="urn:microsoft.com/office/officeart/2009/3/layout/RandomtoResultProcess"/>
    <dgm:cxn modelId="{5CBAE15B-664E-4CCD-83EB-F2281A9B5B4D}" type="presParOf" srcId="{58A1EF8D-308A-4EED-9E9B-B982C0F95B36}" destId="{550213C2-B8C3-489B-9024-6FAC613A2921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8FB7304-ECA9-4995-BB59-901DF2C057F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AF1068-8585-4084-8551-CAD983872D4F}">
      <dgm:prSet phldrT="[Text]"/>
      <dgm:spPr/>
      <dgm:t>
        <a:bodyPr/>
        <a:lstStyle/>
        <a:p>
          <a:r>
            <a:rPr lang="en-US" dirty="0" smtClean="0"/>
            <a:t>Blog Coverage</a:t>
          </a:r>
          <a:endParaRPr lang="en-US" dirty="0"/>
        </a:p>
      </dgm:t>
    </dgm:pt>
    <dgm:pt modelId="{CBCEC808-F575-48B7-9CD2-88F58D7923E7}" type="parTrans" cxnId="{BE40FE6A-1A1C-4E54-8ABE-EDC71517DDFC}">
      <dgm:prSet/>
      <dgm:spPr/>
      <dgm:t>
        <a:bodyPr/>
        <a:lstStyle/>
        <a:p>
          <a:endParaRPr lang="en-US"/>
        </a:p>
      </dgm:t>
    </dgm:pt>
    <dgm:pt modelId="{59413930-A6EC-495B-AC30-7D2D74D274A8}" type="sibTrans" cxnId="{BE40FE6A-1A1C-4E54-8ABE-EDC71517DDFC}">
      <dgm:prSet/>
      <dgm:spPr/>
      <dgm:t>
        <a:bodyPr/>
        <a:lstStyle/>
        <a:p>
          <a:endParaRPr lang="en-US"/>
        </a:p>
      </dgm:t>
    </dgm:pt>
    <dgm:pt modelId="{A14F1845-DC5E-44FC-B675-9355DD4E55E1}">
      <dgm:prSet phldrT="[Text]"/>
      <dgm:spPr/>
      <dgm:t>
        <a:bodyPr/>
        <a:lstStyle/>
        <a:p>
          <a:r>
            <a:rPr lang="en-US" dirty="0" smtClean="0"/>
            <a:t>Non-Scholarly Citations</a:t>
          </a:r>
          <a:endParaRPr lang="en-US" dirty="0"/>
        </a:p>
      </dgm:t>
    </dgm:pt>
    <dgm:pt modelId="{839D0CE1-B3C6-4908-A99B-C17B5D08C23D}" type="parTrans" cxnId="{84A338D3-C0BA-4CF9-B46B-756BF3C275A6}">
      <dgm:prSet/>
      <dgm:spPr/>
      <dgm:t>
        <a:bodyPr/>
        <a:lstStyle/>
        <a:p>
          <a:endParaRPr lang="en-US"/>
        </a:p>
      </dgm:t>
    </dgm:pt>
    <dgm:pt modelId="{BAB5BC03-D412-4100-ABAF-44EFE2B0A184}" type="sibTrans" cxnId="{84A338D3-C0BA-4CF9-B46B-756BF3C275A6}">
      <dgm:prSet/>
      <dgm:spPr/>
      <dgm:t>
        <a:bodyPr/>
        <a:lstStyle/>
        <a:p>
          <a:endParaRPr lang="en-US"/>
        </a:p>
      </dgm:t>
    </dgm:pt>
    <dgm:pt modelId="{7EBBB61E-183E-41C0-B1B2-7D2BFB0A8470}">
      <dgm:prSet phldrT="[Text]"/>
      <dgm:spPr/>
      <dgm:t>
        <a:bodyPr/>
        <a:lstStyle/>
        <a:p>
          <a:r>
            <a:rPr lang="en-US" dirty="0" smtClean="0"/>
            <a:t>Article “usage”</a:t>
          </a:r>
          <a:endParaRPr lang="en-US" dirty="0"/>
        </a:p>
      </dgm:t>
    </dgm:pt>
    <dgm:pt modelId="{09A7E5AC-91F4-45E3-9A0F-2A4EBD340F3B}" type="parTrans" cxnId="{5CAE8851-7DC9-443D-BAED-C69F43E54310}">
      <dgm:prSet/>
      <dgm:spPr/>
      <dgm:t>
        <a:bodyPr/>
        <a:lstStyle/>
        <a:p>
          <a:endParaRPr lang="en-US"/>
        </a:p>
      </dgm:t>
    </dgm:pt>
    <dgm:pt modelId="{20C134DA-0A20-487B-A0F7-46E4683C9C29}" type="sibTrans" cxnId="{5CAE8851-7DC9-443D-BAED-C69F43E54310}">
      <dgm:prSet/>
      <dgm:spPr/>
      <dgm:t>
        <a:bodyPr/>
        <a:lstStyle/>
        <a:p>
          <a:endParaRPr lang="en-US"/>
        </a:p>
      </dgm:t>
    </dgm:pt>
    <dgm:pt modelId="{2B17B273-89E5-41C4-84B2-950BEA5404AC}">
      <dgm:prSet phldrT="[Text]"/>
      <dgm:spPr/>
      <dgm:t>
        <a:bodyPr/>
        <a:lstStyle/>
        <a:p>
          <a:r>
            <a:rPr lang="en-US" dirty="0" smtClean="0"/>
            <a:t>Community Input</a:t>
          </a:r>
          <a:endParaRPr lang="en-US" dirty="0"/>
        </a:p>
      </dgm:t>
    </dgm:pt>
    <dgm:pt modelId="{C7909DAC-98FF-4E4A-8270-49A0CC972010}" type="parTrans" cxnId="{1E98D25F-D85E-48DB-B816-2E4F86136154}">
      <dgm:prSet/>
      <dgm:spPr/>
      <dgm:t>
        <a:bodyPr/>
        <a:lstStyle/>
        <a:p>
          <a:endParaRPr lang="en-US"/>
        </a:p>
      </dgm:t>
    </dgm:pt>
    <dgm:pt modelId="{77897883-0489-438B-9215-C950CA38D445}" type="sibTrans" cxnId="{1E98D25F-D85E-48DB-B816-2E4F86136154}">
      <dgm:prSet/>
      <dgm:spPr/>
      <dgm:t>
        <a:bodyPr/>
        <a:lstStyle/>
        <a:p>
          <a:endParaRPr lang="en-US"/>
        </a:p>
      </dgm:t>
    </dgm:pt>
    <dgm:pt modelId="{A967A577-C83C-40B7-A49F-357DA7DE22E0}">
      <dgm:prSet phldrT="[Text]"/>
      <dgm:spPr/>
      <dgm:t>
        <a:bodyPr/>
        <a:lstStyle/>
        <a:p>
          <a:r>
            <a:rPr lang="en-US" dirty="0" smtClean="0"/>
            <a:t>News Coverage</a:t>
          </a:r>
          <a:endParaRPr lang="en-US" dirty="0"/>
        </a:p>
      </dgm:t>
    </dgm:pt>
    <dgm:pt modelId="{5EA64654-2DB0-4AC7-8AD8-5760722B79EF}" type="parTrans" cxnId="{5C0BE60A-D00F-4B3F-AE62-B83EAB42FC4D}">
      <dgm:prSet/>
      <dgm:spPr/>
      <dgm:t>
        <a:bodyPr/>
        <a:lstStyle/>
        <a:p>
          <a:endParaRPr lang="en-US"/>
        </a:p>
      </dgm:t>
    </dgm:pt>
    <dgm:pt modelId="{0DE6377F-03CB-4DD1-931C-7858D53A28FB}" type="sibTrans" cxnId="{5C0BE60A-D00F-4B3F-AE62-B83EAB42FC4D}">
      <dgm:prSet/>
      <dgm:spPr/>
      <dgm:t>
        <a:bodyPr/>
        <a:lstStyle/>
        <a:p>
          <a:endParaRPr lang="en-US"/>
        </a:p>
      </dgm:t>
    </dgm:pt>
    <dgm:pt modelId="{6D7D23AF-2C0A-4F14-BCE0-E78B3BB2B336}">
      <dgm:prSet/>
      <dgm:spPr/>
      <dgm:t>
        <a:bodyPr/>
        <a:lstStyle/>
        <a:p>
          <a:r>
            <a:rPr lang="en-US" smtClean="0"/>
            <a:t>Scholarly Citation</a:t>
          </a:r>
          <a:endParaRPr lang="en-US" dirty="0"/>
        </a:p>
      </dgm:t>
    </dgm:pt>
    <dgm:pt modelId="{6B680D3A-5260-4DA1-AC27-AEF86710B58F}" type="parTrans" cxnId="{A33FFF4B-63A7-4DC2-B191-6D85D57EC5D7}">
      <dgm:prSet/>
      <dgm:spPr/>
      <dgm:t>
        <a:bodyPr/>
        <a:lstStyle/>
        <a:p>
          <a:endParaRPr lang="en-US"/>
        </a:p>
      </dgm:t>
    </dgm:pt>
    <dgm:pt modelId="{824624F6-8B86-421E-A300-72FA5F9370BE}" type="sibTrans" cxnId="{A33FFF4B-63A7-4DC2-B191-6D85D57EC5D7}">
      <dgm:prSet/>
      <dgm:spPr/>
      <dgm:t>
        <a:bodyPr/>
        <a:lstStyle/>
        <a:p>
          <a:endParaRPr lang="en-US"/>
        </a:p>
      </dgm:t>
    </dgm:pt>
    <dgm:pt modelId="{F0AD72E1-A079-49A8-9E9F-BFE5D2CEAA0F}" type="pres">
      <dgm:prSet presAssocID="{78FB7304-ECA9-4995-BB59-901DF2C057F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ADF6007-8C4B-4E2E-A8F4-8FF0B8F5973A}" type="pres">
      <dgm:prSet presAssocID="{CCAF1068-8585-4084-8551-CAD983872D4F}" presName="node" presStyleLbl="node1" presStyleIdx="0" presStyleCnt="6" custLinFactY="16135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A3A7D0-6F1B-48AD-924F-1B9FC7D6CC87}" type="pres">
      <dgm:prSet presAssocID="{59413930-A6EC-495B-AC30-7D2D74D274A8}" presName="sibTrans" presStyleCnt="0"/>
      <dgm:spPr/>
    </dgm:pt>
    <dgm:pt modelId="{49BB58E2-68E1-499E-95AA-DACCAD383477}" type="pres">
      <dgm:prSet presAssocID="{6D7D23AF-2C0A-4F14-BCE0-E78B3BB2B33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0EE55A-480B-4DA4-99A0-571A8F2CFF2D}" type="pres">
      <dgm:prSet presAssocID="{824624F6-8B86-421E-A300-72FA5F9370BE}" presName="sibTrans" presStyleCnt="0"/>
      <dgm:spPr/>
    </dgm:pt>
    <dgm:pt modelId="{44EB79F7-814B-4639-AC6C-6F968CEB149E}" type="pres">
      <dgm:prSet presAssocID="{A14F1845-DC5E-44FC-B675-9355DD4E55E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5AE391-F9B2-4823-8389-882999B6F812}" type="pres">
      <dgm:prSet presAssocID="{BAB5BC03-D412-4100-ABAF-44EFE2B0A184}" presName="sibTrans" presStyleCnt="0"/>
      <dgm:spPr/>
    </dgm:pt>
    <dgm:pt modelId="{2790CECD-366D-4FC4-B81B-D248F748C64F}" type="pres">
      <dgm:prSet presAssocID="{7EBBB61E-183E-41C0-B1B2-7D2BFB0A8470}" presName="node" presStyleLbl="node1" presStyleIdx="3" presStyleCnt="6" custLinFactY="-16135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1385AF-C4CA-4BDF-A396-AA0E8841E64B}" type="pres">
      <dgm:prSet presAssocID="{20C134DA-0A20-487B-A0F7-46E4683C9C29}" presName="sibTrans" presStyleCnt="0"/>
      <dgm:spPr/>
    </dgm:pt>
    <dgm:pt modelId="{C47CB9CF-A16A-46F1-9AF0-5A03B5CB468D}" type="pres">
      <dgm:prSet presAssocID="{2B17B273-89E5-41C4-84B2-950BEA5404AC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17AD03-E906-429A-8EE0-E5333A7C6A3E}" type="pres">
      <dgm:prSet presAssocID="{77897883-0489-438B-9215-C950CA38D445}" presName="sibTrans" presStyleCnt="0"/>
      <dgm:spPr/>
    </dgm:pt>
    <dgm:pt modelId="{9E17F476-64C9-4CFE-8742-1A1BF89FA3CC}" type="pres">
      <dgm:prSet presAssocID="{A967A577-C83C-40B7-A49F-357DA7DE22E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98D25F-D85E-48DB-B816-2E4F86136154}" srcId="{78FB7304-ECA9-4995-BB59-901DF2C057F6}" destId="{2B17B273-89E5-41C4-84B2-950BEA5404AC}" srcOrd="4" destOrd="0" parTransId="{C7909DAC-98FF-4E4A-8270-49A0CC972010}" sibTransId="{77897883-0489-438B-9215-C950CA38D445}"/>
    <dgm:cxn modelId="{BE40FE6A-1A1C-4E54-8ABE-EDC71517DDFC}" srcId="{78FB7304-ECA9-4995-BB59-901DF2C057F6}" destId="{CCAF1068-8585-4084-8551-CAD983872D4F}" srcOrd="0" destOrd="0" parTransId="{CBCEC808-F575-48B7-9CD2-88F58D7923E7}" sibTransId="{59413930-A6EC-495B-AC30-7D2D74D274A8}"/>
    <dgm:cxn modelId="{A33FFF4B-63A7-4DC2-B191-6D85D57EC5D7}" srcId="{78FB7304-ECA9-4995-BB59-901DF2C057F6}" destId="{6D7D23AF-2C0A-4F14-BCE0-E78B3BB2B336}" srcOrd="1" destOrd="0" parTransId="{6B680D3A-5260-4DA1-AC27-AEF86710B58F}" sibTransId="{824624F6-8B86-421E-A300-72FA5F9370BE}"/>
    <dgm:cxn modelId="{5C0BE60A-D00F-4B3F-AE62-B83EAB42FC4D}" srcId="{78FB7304-ECA9-4995-BB59-901DF2C057F6}" destId="{A967A577-C83C-40B7-A49F-357DA7DE22E0}" srcOrd="5" destOrd="0" parTransId="{5EA64654-2DB0-4AC7-8AD8-5760722B79EF}" sibTransId="{0DE6377F-03CB-4DD1-931C-7858D53A28FB}"/>
    <dgm:cxn modelId="{E289906B-39A9-4221-BB43-5F0E59949BB5}" type="presOf" srcId="{A14F1845-DC5E-44FC-B675-9355DD4E55E1}" destId="{44EB79F7-814B-4639-AC6C-6F968CEB149E}" srcOrd="0" destOrd="0" presId="urn:microsoft.com/office/officeart/2005/8/layout/default"/>
    <dgm:cxn modelId="{498B74F0-486D-48D0-88F8-FCEA03070D3D}" type="presOf" srcId="{6D7D23AF-2C0A-4F14-BCE0-E78B3BB2B336}" destId="{49BB58E2-68E1-499E-95AA-DACCAD383477}" srcOrd="0" destOrd="0" presId="urn:microsoft.com/office/officeart/2005/8/layout/default"/>
    <dgm:cxn modelId="{5CAE8851-7DC9-443D-BAED-C69F43E54310}" srcId="{78FB7304-ECA9-4995-BB59-901DF2C057F6}" destId="{7EBBB61E-183E-41C0-B1B2-7D2BFB0A8470}" srcOrd="3" destOrd="0" parTransId="{09A7E5AC-91F4-45E3-9A0F-2A4EBD340F3B}" sibTransId="{20C134DA-0A20-487B-A0F7-46E4683C9C29}"/>
    <dgm:cxn modelId="{8B2EEDE2-5ED3-42AB-979B-77FC76D66E24}" type="presOf" srcId="{CCAF1068-8585-4084-8551-CAD983872D4F}" destId="{9ADF6007-8C4B-4E2E-A8F4-8FF0B8F5973A}" srcOrd="0" destOrd="0" presId="urn:microsoft.com/office/officeart/2005/8/layout/default"/>
    <dgm:cxn modelId="{6CE2FE43-6AF6-49C9-820B-539E616146D4}" type="presOf" srcId="{2B17B273-89E5-41C4-84B2-950BEA5404AC}" destId="{C47CB9CF-A16A-46F1-9AF0-5A03B5CB468D}" srcOrd="0" destOrd="0" presId="urn:microsoft.com/office/officeart/2005/8/layout/default"/>
    <dgm:cxn modelId="{EC1CFF27-5F02-4C91-B557-0BF39784FE9E}" type="presOf" srcId="{7EBBB61E-183E-41C0-B1B2-7D2BFB0A8470}" destId="{2790CECD-366D-4FC4-B81B-D248F748C64F}" srcOrd="0" destOrd="0" presId="urn:microsoft.com/office/officeart/2005/8/layout/default"/>
    <dgm:cxn modelId="{5ED80A4B-68F5-4A37-843E-5E0441F65DD6}" type="presOf" srcId="{78FB7304-ECA9-4995-BB59-901DF2C057F6}" destId="{F0AD72E1-A079-49A8-9E9F-BFE5D2CEAA0F}" srcOrd="0" destOrd="0" presId="urn:microsoft.com/office/officeart/2005/8/layout/default"/>
    <dgm:cxn modelId="{CF421968-DD33-4D6E-9D76-795FBBF35D1A}" type="presOf" srcId="{A967A577-C83C-40B7-A49F-357DA7DE22E0}" destId="{9E17F476-64C9-4CFE-8742-1A1BF89FA3CC}" srcOrd="0" destOrd="0" presId="urn:microsoft.com/office/officeart/2005/8/layout/default"/>
    <dgm:cxn modelId="{84A338D3-C0BA-4CF9-B46B-756BF3C275A6}" srcId="{78FB7304-ECA9-4995-BB59-901DF2C057F6}" destId="{A14F1845-DC5E-44FC-B675-9355DD4E55E1}" srcOrd="2" destOrd="0" parTransId="{839D0CE1-B3C6-4908-A99B-C17B5D08C23D}" sibTransId="{BAB5BC03-D412-4100-ABAF-44EFE2B0A184}"/>
    <dgm:cxn modelId="{E77428D0-22E5-46DF-8073-5D402F74CD59}" type="presParOf" srcId="{F0AD72E1-A079-49A8-9E9F-BFE5D2CEAA0F}" destId="{9ADF6007-8C4B-4E2E-A8F4-8FF0B8F5973A}" srcOrd="0" destOrd="0" presId="urn:microsoft.com/office/officeart/2005/8/layout/default"/>
    <dgm:cxn modelId="{1ED0D719-0A7E-4F34-B6E7-D23C9382A00A}" type="presParOf" srcId="{F0AD72E1-A079-49A8-9E9F-BFE5D2CEAA0F}" destId="{05A3A7D0-6F1B-48AD-924F-1B9FC7D6CC87}" srcOrd="1" destOrd="0" presId="urn:microsoft.com/office/officeart/2005/8/layout/default"/>
    <dgm:cxn modelId="{55DEF572-AE6C-4B45-A11F-58DDB259C74A}" type="presParOf" srcId="{F0AD72E1-A079-49A8-9E9F-BFE5D2CEAA0F}" destId="{49BB58E2-68E1-499E-95AA-DACCAD383477}" srcOrd="2" destOrd="0" presId="urn:microsoft.com/office/officeart/2005/8/layout/default"/>
    <dgm:cxn modelId="{B76B1840-03F2-4B15-9481-946DCC11DA13}" type="presParOf" srcId="{F0AD72E1-A079-49A8-9E9F-BFE5D2CEAA0F}" destId="{7A0EE55A-480B-4DA4-99A0-571A8F2CFF2D}" srcOrd="3" destOrd="0" presId="urn:microsoft.com/office/officeart/2005/8/layout/default"/>
    <dgm:cxn modelId="{BB827CAA-31C9-4C95-B530-378BE30B6D6E}" type="presParOf" srcId="{F0AD72E1-A079-49A8-9E9F-BFE5D2CEAA0F}" destId="{44EB79F7-814B-4639-AC6C-6F968CEB149E}" srcOrd="4" destOrd="0" presId="urn:microsoft.com/office/officeart/2005/8/layout/default"/>
    <dgm:cxn modelId="{1B44E1CD-9132-43AE-BFA5-0166D1F4620B}" type="presParOf" srcId="{F0AD72E1-A079-49A8-9E9F-BFE5D2CEAA0F}" destId="{D45AE391-F9B2-4823-8389-882999B6F812}" srcOrd="5" destOrd="0" presId="urn:microsoft.com/office/officeart/2005/8/layout/default"/>
    <dgm:cxn modelId="{C219A1BF-36D0-4A6A-AC7E-AA2798FE2219}" type="presParOf" srcId="{F0AD72E1-A079-49A8-9E9F-BFE5D2CEAA0F}" destId="{2790CECD-366D-4FC4-B81B-D248F748C64F}" srcOrd="6" destOrd="0" presId="urn:microsoft.com/office/officeart/2005/8/layout/default"/>
    <dgm:cxn modelId="{C6376DF7-A094-442D-B415-4B39AFCF5191}" type="presParOf" srcId="{F0AD72E1-A079-49A8-9E9F-BFE5D2CEAA0F}" destId="{8C1385AF-C4CA-4BDF-A396-AA0E8841E64B}" srcOrd="7" destOrd="0" presId="urn:microsoft.com/office/officeart/2005/8/layout/default"/>
    <dgm:cxn modelId="{FFF7E33B-6223-4FC9-997C-C00A81D9696C}" type="presParOf" srcId="{F0AD72E1-A079-49A8-9E9F-BFE5D2CEAA0F}" destId="{C47CB9CF-A16A-46F1-9AF0-5A03B5CB468D}" srcOrd="8" destOrd="0" presId="urn:microsoft.com/office/officeart/2005/8/layout/default"/>
    <dgm:cxn modelId="{D888C53A-41B9-44B7-8AC8-6AB0F39E17E4}" type="presParOf" srcId="{F0AD72E1-A079-49A8-9E9F-BFE5D2CEAA0F}" destId="{8717AD03-E906-429A-8EE0-E5333A7C6A3E}" srcOrd="9" destOrd="0" presId="urn:microsoft.com/office/officeart/2005/8/layout/default"/>
    <dgm:cxn modelId="{8F85C343-E56F-4D7A-8F21-1984FBE23A27}" type="presParOf" srcId="{F0AD72E1-A079-49A8-9E9F-BFE5D2CEAA0F}" destId="{9E17F476-64C9-4CFE-8742-1A1BF89FA3CC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55D587B-FA9B-458C-A194-51CDE2F1F0AF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4A2262-6997-45BF-94E7-D19087557BBA}">
      <dgm:prSet phldrT="[Text]"/>
      <dgm:spPr/>
      <dgm:t>
        <a:bodyPr/>
        <a:lstStyle/>
        <a:p>
          <a:r>
            <a:rPr lang="en-US" dirty="0" smtClean="0"/>
            <a:t>Dissemination</a:t>
          </a:r>
          <a:endParaRPr lang="en-US" dirty="0"/>
        </a:p>
      </dgm:t>
    </dgm:pt>
    <dgm:pt modelId="{D837BA52-518A-4588-908A-83EC4C36F24C}" type="parTrans" cxnId="{582ABBDB-79EF-4C11-BED4-87A3D848DD49}">
      <dgm:prSet/>
      <dgm:spPr/>
      <dgm:t>
        <a:bodyPr/>
        <a:lstStyle/>
        <a:p>
          <a:endParaRPr lang="en-US"/>
        </a:p>
      </dgm:t>
    </dgm:pt>
    <dgm:pt modelId="{B80B421F-CB97-4608-9EC7-E568A27B18D1}" type="sibTrans" cxnId="{582ABBDB-79EF-4C11-BED4-87A3D848DD49}">
      <dgm:prSet/>
      <dgm:spPr/>
      <dgm:t>
        <a:bodyPr/>
        <a:lstStyle/>
        <a:p>
          <a:endParaRPr lang="en-US"/>
        </a:p>
      </dgm:t>
    </dgm:pt>
    <dgm:pt modelId="{64D6ED38-2647-46E3-AD5B-67E71450A35F}">
      <dgm:prSet phldrT="[Text]"/>
      <dgm:spPr/>
      <dgm:t>
        <a:bodyPr/>
        <a:lstStyle/>
        <a:p>
          <a:endParaRPr lang="en-US" dirty="0"/>
        </a:p>
      </dgm:t>
    </dgm:pt>
    <dgm:pt modelId="{811B0DAA-5AA1-4E85-8C14-0118DCB68724}" type="parTrans" cxnId="{EC5F5E4C-340F-4DEB-AAA0-A3A6D8FC037C}">
      <dgm:prSet/>
      <dgm:spPr/>
      <dgm:t>
        <a:bodyPr/>
        <a:lstStyle/>
        <a:p>
          <a:endParaRPr lang="en-US"/>
        </a:p>
      </dgm:t>
    </dgm:pt>
    <dgm:pt modelId="{6A89B10D-E712-4A04-B29B-C1AD1179F057}" type="sibTrans" cxnId="{EC5F5E4C-340F-4DEB-AAA0-A3A6D8FC037C}">
      <dgm:prSet/>
      <dgm:spPr/>
      <dgm:t>
        <a:bodyPr/>
        <a:lstStyle/>
        <a:p>
          <a:endParaRPr lang="en-US"/>
        </a:p>
      </dgm:t>
    </dgm:pt>
    <dgm:pt modelId="{50580D76-8A02-4D18-A30C-82A32B9B53E1}">
      <dgm:prSet phldrT="[Text]"/>
      <dgm:spPr/>
      <dgm:t>
        <a:bodyPr/>
        <a:lstStyle/>
        <a:p>
          <a:r>
            <a:rPr lang="en-US" dirty="0" smtClean="0"/>
            <a:t>Publication</a:t>
          </a:r>
          <a:endParaRPr lang="en-US" dirty="0"/>
        </a:p>
      </dgm:t>
    </dgm:pt>
    <dgm:pt modelId="{9C1B0B75-442F-47A7-942E-FD0880382D49}" type="parTrans" cxnId="{4C2636D5-BAEA-4295-8A07-D67EE83FFF29}">
      <dgm:prSet/>
      <dgm:spPr/>
      <dgm:t>
        <a:bodyPr/>
        <a:lstStyle/>
        <a:p>
          <a:endParaRPr lang="en-US"/>
        </a:p>
      </dgm:t>
    </dgm:pt>
    <dgm:pt modelId="{551FF252-0227-4AAD-B838-8980DE4B49C8}" type="sibTrans" cxnId="{4C2636D5-BAEA-4295-8A07-D67EE83FFF29}">
      <dgm:prSet/>
      <dgm:spPr/>
      <dgm:t>
        <a:bodyPr/>
        <a:lstStyle/>
        <a:p>
          <a:endParaRPr lang="en-US"/>
        </a:p>
      </dgm:t>
    </dgm:pt>
    <dgm:pt modelId="{61EBF639-66B4-4F4C-AFC9-988A04DA01ED}" type="pres">
      <dgm:prSet presAssocID="{055D587B-FA9B-458C-A194-51CDE2F1F0AF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F71EDB3-913B-4B0D-B0DC-B92A640EF778}" type="pres">
      <dgm:prSet presAssocID="{F94A2262-6997-45BF-94E7-D19087557BBA}" presName="chaos" presStyleCnt="0"/>
      <dgm:spPr/>
    </dgm:pt>
    <dgm:pt modelId="{B8DD79B1-D0F9-4BB1-9763-4ADE0D725100}" type="pres">
      <dgm:prSet presAssocID="{F94A2262-6997-45BF-94E7-D19087557BBA}" presName="parTx1" presStyleLbl="revTx" presStyleIdx="0" presStyleCnt="2" custLinFactX="59239" custLinFactNeighborX="100000" custLinFactNeighborY="8234"/>
      <dgm:spPr/>
      <dgm:t>
        <a:bodyPr/>
        <a:lstStyle/>
        <a:p>
          <a:endParaRPr lang="en-US"/>
        </a:p>
      </dgm:t>
    </dgm:pt>
    <dgm:pt modelId="{8D5A15BC-E134-4A8A-9004-08A4FCEBBC31}" type="pres">
      <dgm:prSet presAssocID="{F94A2262-6997-45BF-94E7-D19087557BBA}" presName="desTx1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040B1F-BB5A-490C-9FB3-DCF474D9CDEF}" type="pres">
      <dgm:prSet presAssocID="{F94A2262-6997-45BF-94E7-D19087557BBA}" presName="c1" presStyleLbl="node1" presStyleIdx="0" presStyleCnt="19" custLinFactX="1000000" custLinFactNeighborX="1048607" custLinFactNeighborY="4439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2E1249B4-3F92-4917-B440-0B08BDA7F1D4}" type="pres">
      <dgm:prSet presAssocID="{F94A2262-6997-45BF-94E7-D19087557BBA}" presName="c2" presStyleLbl="node1" presStyleIdx="1" presStyleCnt="19" custLinFactX="1000000" custLinFactNeighborX="1042571" custLinFactNeighborY="34114"/>
      <dgm:spPr/>
    </dgm:pt>
    <dgm:pt modelId="{08680DC4-0DD9-4ED5-B405-C3FE4ADB5C22}" type="pres">
      <dgm:prSet presAssocID="{F94A2262-6997-45BF-94E7-D19087557BBA}" presName="c3" presStyleLbl="node1" presStyleIdx="2" presStyleCnt="19" custLinFactX="600000" custLinFactNeighborX="699827" custLinFactNeighborY="21709"/>
      <dgm:spPr/>
    </dgm:pt>
    <dgm:pt modelId="{70308328-0C3C-45D2-8D5A-CC5025F36128}" type="pres">
      <dgm:prSet presAssocID="{F94A2262-6997-45BF-94E7-D19087557BBA}" presName="c4" presStyleLbl="node1" presStyleIdx="3" presStyleCnt="19" custLinFactX="1000000" custLinFactNeighborX="1042571" custLinFactNeighborY="34114"/>
      <dgm:spPr/>
    </dgm:pt>
    <dgm:pt modelId="{015B6DDF-2C93-46AD-9340-D8C0B8271D77}" type="pres">
      <dgm:prSet presAssocID="{F94A2262-6997-45BF-94E7-D19087557BBA}" presName="c5" presStyleLbl="node1" presStyleIdx="4" presStyleCnt="19" custLinFactX="1000000" custLinFactNeighborX="1042571" custLinFactNeighborY="34114"/>
      <dgm:spPr/>
    </dgm:pt>
    <dgm:pt modelId="{E2DB04CC-23F9-42BA-B2E5-2E299A20098A}" type="pres">
      <dgm:prSet presAssocID="{F94A2262-6997-45BF-94E7-D19087557BBA}" presName="c6" presStyleLbl="node1" presStyleIdx="5" presStyleCnt="19" custLinFactX="1000000" custLinFactNeighborX="1042571" custLinFactNeighborY="34114"/>
      <dgm:spPr/>
    </dgm:pt>
    <dgm:pt modelId="{CC7D21DC-E302-42A1-AEA1-4679121C647B}" type="pres">
      <dgm:prSet presAssocID="{F94A2262-6997-45BF-94E7-D19087557BBA}" presName="c7" presStyleLbl="node1" presStyleIdx="6" presStyleCnt="19" custLinFactX="600000" custLinFactNeighborX="699827" custLinFactNeighborY="21709"/>
      <dgm:spPr/>
    </dgm:pt>
    <dgm:pt modelId="{6A84581B-1477-433F-878C-1D8802621DC6}" type="pres">
      <dgm:prSet presAssocID="{F94A2262-6997-45BF-94E7-D19087557BBA}" presName="c8" presStyleLbl="node1" presStyleIdx="7" presStyleCnt="19" custLinFactX="1000000" custLinFactNeighborX="1040435" custLinFactNeighborY="34114"/>
      <dgm:spPr/>
    </dgm:pt>
    <dgm:pt modelId="{1B2267CC-CE29-449B-ACFB-4E81C56F1540}" type="pres">
      <dgm:prSet presAssocID="{F94A2262-6997-45BF-94E7-D19087557BBA}" presName="c9" presStyleLbl="node1" presStyleIdx="8" presStyleCnt="19" custLinFactX="956435" custLinFactNeighborX="1000000" custLinFactNeighborY="34114"/>
      <dgm:spPr/>
    </dgm:pt>
    <dgm:pt modelId="{C302FAC7-72E0-4B77-8AEA-3D8422F3CD26}" type="pres">
      <dgm:prSet presAssocID="{F94A2262-6997-45BF-94E7-D19087557BBA}" presName="c10" presStyleLbl="node1" presStyleIdx="9" presStyleCnt="19" custLinFactX="394352" custLinFactNeighborX="400000" custLinFactNeighborY="13267"/>
      <dgm:spPr/>
    </dgm:pt>
    <dgm:pt modelId="{0ECE363B-8F50-4799-A178-E7F34145F191}" type="pres">
      <dgm:prSet presAssocID="{F94A2262-6997-45BF-94E7-D19087557BBA}" presName="c11" presStyleLbl="node1" presStyleIdx="10" presStyleCnt="19" custLinFactX="1000000" custLinFactNeighborX="1042571" custLinFactNeighborY="34114"/>
      <dgm:spPr/>
    </dgm:pt>
    <dgm:pt modelId="{CF8C6DBD-E8B2-488D-B603-6DB2FC35045F}" type="pres">
      <dgm:prSet presAssocID="{F94A2262-6997-45BF-94E7-D19087557BBA}" presName="c12" presStyleLbl="node1" presStyleIdx="11" presStyleCnt="19" custLinFactX="630363" custLinFactNeighborX="700000" custLinFactNeighborY="6351"/>
      <dgm:spPr/>
    </dgm:pt>
    <dgm:pt modelId="{E24EAA39-648C-4252-9ED0-36FFA7410BE4}" type="pres">
      <dgm:prSet presAssocID="{F94A2262-6997-45BF-94E7-D19087557BBA}" presName="c13" presStyleLbl="node1" presStyleIdx="12" presStyleCnt="19" custLinFactX="400000" custLinFactNeighborX="493614" custLinFactNeighborY="4540"/>
      <dgm:spPr/>
    </dgm:pt>
    <dgm:pt modelId="{2E4664DF-5F96-4BEF-AC58-2B31592DC5A5}" type="pres">
      <dgm:prSet presAssocID="{F94A2262-6997-45BF-94E7-D19087557BBA}" presName="c14" presStyleLbl="node1" presStyleIdx="13" presStyleCnt="19" custLinFactX="1000000" custLinFactNeighborX="1042571" custLinFactNeighborY="34114"/>
      <dgm:spPr/>
    </dgm:pt>
    <dgm:pt modelId="{1C11AC6D-585B-4105-BFAA-08EA74D27869}" type="pres">
      <dgm:prSet presAssocID="{F94A2262-6997-45BF-94E7-D19087557BBA}" presName="c15" presStyleLbl="node1" presStyleIdx="14" presStyleCnt="19" custLinFactX="600000" custLinFactNeighborX="699827" custLinFactNeighborY="21709"/>
      <dgm:spPr/>
    </dgm:pt>
    <dgm:pt modelId="{4EF5F716-3E98-493E-902F-1FDE71428CF9}" type="pres">
      <dgm:prSet presAssocID="{F94A2262-6997-45BF-94E7-D19087557BBA}" presName="c16" presStyleLbl="node1" presStyleIdx="15" presStyleCnt="19" custLinFactX="1000000" custLinFactNeighborX="1042571" custLinFactNeighborY="34114"/>
      <dgm:spPr/>
    </dgm:pt>
    <dgm:pt modelId="{39859091-88B2-408D-B6F2-DD2BBC4D8BC5}" type="pres">
      <dgm:prSet presAssocID="{F94A2262-6997-45BF-94E7-D19087557BBA}" presName="c17" presStyleLbl="node1" presStyleIdx="16" presStyleCnt="19" custLinFactX="400000" custLinFactNeighborX="493614" custLinFactNeighborY="14925"/>
      <dgm:spPr/>
    </dgm:pt>
    <dgm:pt modelId="{6D002EEC-2068-4628-842A-466B519C61F5}" type="pres">
      <dgm:prSet presAssocID="{F94A2262-6997-45BF-94E7-D19087557BBA}" presName="c18" presStyleLbl="node1" presStyleIdx="17" presStyleCnt="19" custLinFactX="600000" custLinFactNeighborX="644276" custLinFactNeighborY="-65712"/>
      <dgm:spPr/>
    </dgm:pt>
    <dgm:pt modelId="{24D680C0-E761-4F02-971B-BB74652801CC}" type="pres">
      <dgm:prSet presAssocID="{B80B421F-CB97-4608-9EC7-E568A27B18D1}" presName="chevronComposite1" presStyleCnt="0"/>
      <dgm:spPr/>
    </dgm:pt>
    <dgm:pt modelId="{DE29B4E7-3419-4003-B95A-95912C71F81C}" type="pres">
      <dgm:prSet presAssocID="{B80B421F-CB97-4608-9EC7-E568A27B18D1}" presName="chevron1" presStyleLbl="sibTrans2D1" presStyleIdx="0" presStyleCnt="2" custLinFactNeighborX="-35422" custLinFactNeighborY="7550"/>
      <dgm:spPr/>
      <dgm:t>
        <a:bodyPr/>
        <a:lstStyle/>
        <a:p>
          <a:endParaRPr lang="en-US"/>
        </a:p>
      </dgm:t>
    </dgm:pt>
    <dgm:pt modelId="{944D49BA-5100-405E-9874-B02DFF4B179D}" type="pres">
      <dgm:prSet presAssocID="{B80B421F-CB97-4608-9EC7-E568A27B18D1}" presName="spChevron1" presStyleCnt="0"/>
      <dgm:spPr/>
    </dgm:pt>
    <dgm:pt modelId="{03F36450-5F05-41A3-A9E7-F0C366AB9E6C}" type="pres">
      <dgm:prSet presAssocID="{B80B421F-CB97-4608-9EC7-E568A27B18D1}" presName="overlap" presStyleCnt="0"/>
      <dgm:spPr/>
    </dgm:pt>
    <dgm:pt modelId="{A51C5ECD-7F56-42A3-8AFB-7A3000BF66C8}" type="pres">
      <dgm:prSet presAssocID="{B80B421F-CB97-4608-9EC7-E568A27B18D1}" presName="chevronComposite2" presStyleCnt="0"/>
      <dgm:spPr/>
    </dgm:pt>
    <dgm:pt modelId="{90A0E81D-0BFC-420E-A707-7A65CE2C30E1}" type="pres">
      <dgm:prSet presAssocID="{B80B421F-CB97-4608-9EC7-E568A27B18D1}" presName="chevron2" presStyleLbl="sibTrans2D1" presStyleIdx="1" presStyleCnt="2" custLinFactNeighborX="-60385" custLinFactNeighborY="7550"/>
      <dgm:spPr/>
      <dgm:t>
        <a:bodyPr/>
        <a:lstStyle/>
        <a:p>
          <a:endParaRPr lang="en-US"/>
        </a:p>
      </dgm:t>
    </dgm:pt>
    <dgm:pt modelId="{2BE454A3-AD49-4D0D-B1AA-51FF471DE9EB}" type="pres">
      <dgm:prSet presAssocID="{B80B421F-CB97-4608-9EC7-E568A27B18D1}" presName="spChevron2" presStyleCnt="0"/>
      <dgm:spPr/>
    </dgm:pt>
    <dgm:pt modelId="{58A1EF8D-308A-4EED-9E9B-B982C0F95B36}" type="pres">
      <dgm:prSet presAssocID="{50580D76-8A02-4D18-A30C-82A32B9B53E1}" presName="last" presStyleCnt="0"/>
      <dgm:spPr/>
    </dgm:pt>
    <dgm:pt modelId="{B856C23B-849F-4528-A05F-A3C2ACF33BA3}" type="pres">
      <dgm:prSet presAssocID="{50580D76-8A02-4D18-A30C-82A32B9B53E1}" presName="circleTx" presStyleLbl="node1" presStyleIdx="18" presStyleCnt="19" custLinFactX="-100000" custLinFactNeighborX="-108813" custLinFactNeighborY="3885"/>
      <dgm:spPr/>
      <dgm:t>
        <a:bodyPr/>
        <a:lstStyle/>
        <a:p>
          <a:endParaRPr lang="en-US"/>
        </a:p>
      </dgm:t>
    </dgm:pt>
    <dgm:pt modelId="{550213C2-B8C3-489B-9024-6FAC613A2921}" type="pres">
      <dgm:prSet presAssocID="{50580D76-8A02-4D18-A30C-82A32B9B53E1}" presName="spN" presStyleCnt="0"/>
      <dgm:spPr/>
    </dgm:pt>
  </dgm:ptLst>
  <dgm:cxnLst>
    <dgm:cxn modelId="{E6AE2C78-7084-4DDE-8B85-3F65103C3760}" type="presOf" srcId="{055D587B-FA9B-458C-A194-51CDE2F1F0AF}" destId="{61EBF639-66B4-4F4C-AFC9-988A04DA01ED}" srcOrd="0" destOrd="0" presId="urn:microsoft.com/office/officeart/2009/3/layout/RandomtoResultProcess"/>
    <dgm:cxn modelId="{582ABBDB-79EF-4C11-BED4-87A3D848DD49}" srcId="{055D587B-FA9B-458C-A194-51CDE2F1F0AF}" destId="{F94A2262-6997-45BF-94E7-D19087557BBA}" srcOrd="0" destOrd="0" parTransId="{D837BA52-518A-4588-908A-83EC4C36F24C}" sibTransId="{B80B421F-CB97-4608-9EC7-E568A27B18D1}"/>
    <dgm:cxn modelId="{426EBCCF-7A0E-45F8-B8EA-3C6A5D907CAB}" type="presOf" srcId="{F94A2262-6997-45BF-94E7-D19087557BBA}" destId="{B8DD79B1-D0F9-4BB1-9763-4ADE0D725100}" srcOrd="0" destOrd="0" presId="urn:microsoft.com/office/officeart/2009/3/layout/RandomtoResultProcess"/>
    <dgm:cxn modelId="{980D6299-3C64-4F81-85E5-B766C5CA44CA}" type="presOf" srcId="{64D6ED38-2647-46E3-AD5B-67E71450A35F}" destId="{8D5A15BC-E134-4A8A-9004-08A4FCEBBC31}" srcOrd="0" destOrd="0" presId="urn:microsoft.com/office/officeart/2009/3/layout/RandomtoResultProcess"/>
    <dgm:cxn modelId="{EC5F5E4C-340F-4DEB-AAA0-A3A6D8FC037C}" srcId="{F94A2262-6997-45BF-94E7-D19087557BBA}" destId="{64D6ED38-2647-46E3-AD5B-67E71450A35F}" srcOrd="0" destOrd="0" parTransId="{811B0DAA-5AA1-4E85-8C14-0118DCB68724}" sibTransId="{6A89B10D-E712-4A04-B29B-C1AD1179F057}"/>
    <dgm:cxn modelId="{4C2636D5-BAEA-4295-8A07-D67EE83FFF29}" srcId="{055D587B-FA9B-458C-A194-51CDE2F1F0AF}" destId="{50580D76-8A02-4D18-A30C-82A32B9B53E1}" srcOrd="1" destOrd="0" parTransId="{9C1B0B75-442F-47A7-942E-FD0880382D49}" sibTransId="{551FF252-0227-4AAD-B838-8980DE4B49C8}"/>
    <dgm:cxn modelId="{F694AF6A-FB2F-4210-A88C-8551F5079BB2}" type="presOf" srcId="{50580D76-8A02-4D18-A30C-82A32B9B53E1}" destId="{B856C23B-849F-4528-A05F-A3C2ACF33BA3}" srcOrd="0" destOrd="0" presId="urn:microsoft.com/office/officeart/2009/3/layout/RandomtoResultProcess"/>
    <dgm:cxn modelId="{B450AC2D-5789-4241-95DC-27EC10E33BD9}" type="presParOf" srcId="{61EBF639-66B4-4F4C-AFC9-988A04DA01ED}" destId="{9F71EDB3-913B-4B0D-B0DC-B92A640EF778}" srcOrd="0" destOrd="0" presId="urn:microsoft.com/office/officeart/2009/3/layout/RandomtoResultProcess"/>
    <dgm:cxn modelId="{CCCEB2D6-5A51-41EC-AC8F-A554A1BCC39D}" type="presParOf" srcId="{9F71EDB3-913B-4B0D-B0DC-B92A640EF778}" destId="{B8DD79B1-D0F9-4BB1-9763-4ADE0D725100}" srcOrd="0" destOrd="0" presId="urn:microsoft.com/office/officeart/2009/3/layout/RandomtoResultProcess"/>
    <dgm:cxn modelId="{6E6425DB-371D-49E8-97BF-F00C08938CF9}" type="presParOf" srcId="{9F71EDB3-913B-4B0D-B0DC-B92A640EF778}" destId="{8D5A15BC-E134-4A8A-9004-08A4FCEBBC31}" srcOrd="1" destOrd="0" presId="urn:microsoft.com/office/officeart/2009/3/layout/RandomtoResultProcess"/>
    <dgm:cxn modelId="{E378273E-5AB5-4984-804A-B11C305C2AC1}" type="presParOf" srcId="{9F71EDB3-913B-4B0D-B0DC-B92A640EF778}" destId="{16040B1F-BB5A-490C-9FB3-DCF474D9CDEF}" srcOrd="2" destOrd="0" presId="urn:microsoft.com/office/officeart/2009/3/layout/RandomtoResultProcess"/>
    <dgm:cxn modelId="{3EB347A5-7A09-4035-8C6A-604756561CBF}" type="presParOf" srcId="{9F71EDB3-913B-4B0D-B0DC-B92A640EF778}" destId="{2E1249B4-3F92-4917-B440-0B08BDA7F1D4}" srcOrd="3" destOrd="0" presId="urn:microsoft.com/office/officeart/2009/3/layout/RandomtoResultProcess"/>
    <dgm:cxn modelId="{6B41CECA-D760-426A-9C14-49881628F9C5}" type="presParOf" srcId="{9F71EDB3-913B-4B0D-B0DC-B92A640EF778}" destId="{08680DC4-0DD9-4ED5-B405-C3FE4ADB5C22}" srcOrd="4" destOrd="0" presId="urn:microsoft.com/office/officeart/2009/3/layout/RandomtoResultProcess"/>
    <dgm:cxn modelId="{444D0C82-9122-4CDE-BD2E-69B670F86BCD}" type="presParOf" srcId="{9F71EDB3-913B-4B0D-B0DC-B92A640EF778}" destId="{70308328-0C3C-45D2-8D5A-CC5025F36128}" srcOrd="5" destOrd="0" presId="urn:microsoft.com/office/officeart/2009/3/layout/RandomtoResultProcess"/>
    <dgm:cxn modelId="{F0B1AAA9-5926-4DB2-AF61-1373BE2CD6EF}" type="presParOf" srcId="{9F71EDB3-913B-4B0D-B0DC-B92A640EF778}" destId="{015B6DDF-2C93-46AD-9340-D8C0B8271D77}" srcOrd="6" destOrd="0" presId="urn:microsoft.com/office/officeart/2009/3/layout/RandomtoResultProcess"/>
    <dgm:cxn modelId="{7821382B-334B-4E6A-AEB5-B97CCD903520}" type="presParOf" srcId="{9F71EDB3-913B-4B0D-B0DC-B92A640EF778}" destId="{E2DB04CC-23F9-42BA-B2E5-2E299A20098A}" srcOrd="7" destOrd="0" presId="urn:microsoft.com/office/officeart/2009/3/layout/RandomtoResultProcess"/>
    <dgm:cxn modelId="{749F6D35-2A04-42E5-89F5-2E6E1D2A6A88}" type="presParOf" srcId="{9F71EDB3-913B-4B0D-B0DC-B92A640EF778}" destId="{CC7D21DC-E302-42A1-AEA1-4679121C647B}" srcOrd="8" destOrd="0" presId="urn:microsoft.com/office/officeart/2009/3/layout/RandomtoResultProcess"/>
    <dgm:cxn modelId="{3B280923-8D0B-4DD1-BFA6-B3FC28478A3B}" type="presParOf" srcId="{9F71EDB3-913B-4B0D-B0DC-B92A640EF778}" destId="{6A84581B-1477-433F-878C-1D8802621DC6}" srcOrd="9" destOrd="0" presId="urn:microsoft.com/office/officeart/2009/3/layout/RandomtoResultProcess"/>
    <dgm:cxn modelId="{45F50EFA-EFB3-49B1-AE1F-99B95E1E6405}" type="presParOf" srcId="{9F71EDB3-913B-4B0D-B0DC-B92A640EF778}" destId="{1B2267CC-CE29-449B-ACFB-4E81C56F1540}" srcOrd="10" destOrd="0" presId="urn:microsoft.com/office/officeart/2009/3/layout/RandomtoResultProcess"/>
    <dgm:cxn modelId="{DB25899D-C314-4C35-BAC8-26CA762E8BD4}" type="presParOf" srcId="{9F71EDB3-913B-4B0D-B0DC-B92A640EF778}" destId="{C302FAC7-72E0-4B77-8AEA-3D8422F3CD26}" srcOrd="11" destOrd="0" presId="urn:microsoft.com/office/officeart/2009/3/layout/RandomtoResultProcess"/>
    <dgm:cxn modelId="{19ADC7E3-CA48-4FB3-98E9-92BB44DB600D}" type="presParOf" srcId="{9F71EDB3-913B-4B0D-B0DC-B92A640EF778}" destId="{0ECE363B-8F50-4799-A178-E7F34145F191}" srcOrd="12" destOrd="0" presId="urn:microsoft.com/office/officeart/2009/3/layout/RandomtoResultProcess"/>
    <dgm:cxn modelId="{D433254A-5509-4956-95FB-6348AF6C8B92}" type="presParOf" srcId="{9F71EDB3-913B-4B0D-B0DC-B92A640EF778}" destId="{CF8C6DBD-E8B2-488D-B603-6DB2FC35045F}" srcOrd="13" destOrd="0" presId="urn:microsoft.com/office/officeart/2009/3/layout/RandomtoResultProcess"/>
    <dgm:cxn modelId="{8246A7BE-6F5D-492D-B90E-01B65250ED82}" type="presParOf" srcId="{9F71EDB3-913B-4B0D-B0DC-B92A640EF778}" destId="{E24EAA39-648C-4252-9ED0-36FFA7410BE4}" srcOrd="14" destOrd="0" presId="urn:microsoft.com/office/officeart/2009/3/layout/RandomtoResultProcess"/>
    <dgm:cxn modelId="{5572359C-90FB-44EA-BC3C-82FB25153CC8}" type="presParOf" srcId="{9F71EDB3-913B-4B0D-B0DC-B92A640EF778}" destId="{2E4664DF-5F96-4BEF-AC58-2B31592DC5A5}" srcOrd="15" destOrd="0" presId="urn:microsoft.com/office/officeart/2009/3/layout/RandomtoResultProcess"/>
    <dgm:cxn modelId="{53145C37-BD3D-4CFF-BC87-0066A6C731A7}" type="presParOf" srcId="{9F71EDB3-913B-4B0D-B0DC-B92A640EF778}" destId="{1C11AC6D-585B-4105-BFAA-08EA74D27869}" srcOrd="16" destOrd="0" presId="urn:microsoft.com/office/officeart/2009/3/layout/RandomtoResultProcess"/>
    <dgm:cxn modelId="{D1CC4EC6-1A98-47AD-A869-397010D61120}" type="presParOf" srcId="{9F71EDB3-913B-4B0D-B0DC-B92A640EF778}" destId="{4EF5F716-3E98-493E-902F-1FDE71428CF9}" srcOrd="17" destOrd="0" presId="urn:microsoft.com/office/officeart/2009/3/layout/RandomtoResultProcess"/>
    <dgm:cxn modelId="{12C7157E-34E2-4106-90F5-796B10F15445}" type="presParOf" srcId="{9F71EDB3-913B-4B0D-B0DC-B92A640EF778}" destId="{39859091-88B2-408D-B6F2-DD2BBC4D8BC5}" srcOrd="18" destOrd="0" presId="urn:microsoft.com/office/officeart/2009/3/layout/RandomtoResultProcess"/>
    <dgm:cxn modelId="{AC3246DC-7C85-4CC1-8B75-69E4436324D6}" type="presParOf" srcId="{9F71EDB3-913B-4B0D-B0DC-B92A640EF778}" destId="{6D002EEC-2068-4628-842A-466B519C61F5}" srcOrd="19" destOrd="0" presId="urn:microsoft.com/office/officeart/2009/3/layout/RandomtoResultProcess"/>
    <dgm:cxn modelId="{DF86010A-A418-4D6D-AFF1-604E6C695595}" type="presParOf" srcId="{61EBF639-66B4-4F4C-AFC9-988A04DA01ED}" destId="{24D680C0-E761-4F02-971B-BB74652801CC}" srcOrd="1" destOrd="0" presId="urn:microsoft.com/office/officeart/2009/3/layout/RandomtoResultProcess"/>
    <dgm:cxn modelId="{3EC9B746-0F88-4649-AD4E-C02C0CA25DD9}" type="presParOf" srcId="{24D680C0-E761-4F02-971B-BB74652801CC}" destId="{DE29B4E7-3419-4003-B95A-95912C71F81C}" srcOrd="0" destOrd="0" presId="urn:microsoft.com/office/officeart/2009/3/layout/RandomtoResultProcess"/>
    <dgm:cxn modelId="{CDB581EB-332E-4DA4-A849-DF94619EDD53}" type="presParOf" srcId="{24D680C0-E761-4F02-971B-BB74652801CC}" destId="{944D49BA-5100-405E-9874-B02DFF4B179D}" srcOrd="1" destOrd="0" presId="urn:microsoft.com/office/officeart/2009/3/layout/RandomtoResultProcess"/>
    <dgm:cxn modelId="{D79F80C4-EC73-4C4B-A8DE-F1FA51422A25}" type="presParOf" srcId="{61EBF639-66B4-4F4C-AFC9-988A04DA01ED}" destId="{03F36450-5F05-41A3-A9E7-F0C366AB9E6C}" srcOrd="2" destOrd="0" presId="urn:microsoft.com/office/officeart/2009/3/layout/RandomtoResultProcess"/>
    <dgm:cxn modelId="{32761632-2DBA-4A96-ACD6-BEFBB9D33AAA}" type="presParOf" srcId="{61EBF639-66B4-4F4C-AFC9-988A04DA01ED}" destId="{A51C5ECD-7F56-42A3-8AFB-7A3000BF66C8}" srcOrd="3" destOrd="0" presId="urn:microsoft.com/office/officeart/2009/3/layout/RandomtoResultProcess"/>
    <dgm:cxn modelId="{B574EE0B-ED1E-44B8-B2C1-34089D05FD0D}" type="presParOf" srcId="{A51C5ECD-7F56-42A3-8AFB-7A3000BF66C8}" destId="{90A0E81D-0BFC-420E-A707-7A65CE2C30E1}" srcOrd="0" destOrd="0" presId="urn:microsoft.com/office/officeart/2009/3/layout/RandomtoResultProcess"/>
    <dgm:cxn modelId="{ED7D2AC1-FA2B-4765-9BF8-E80BB873EEFE}" type="presParOf" srcId="{A51C5ECD-7F56-42A3-8AFB-7A3000BF66C8}" destId="{2BE454A3-AD49-4D0D-B1AA-51FF471DE9EB}" srcOrd="1" destOrd="0" presId="urn:microsoft.com/office/officeart/2009/3/layout/RandomtoResultProcess"/>
    <dgm:cxn modelId="{7D8E67AE-EFCE-4A64-9482-C5E3F9EF94D1}" type="presParOf" srcId="{61EBF639-66B4-4F4C-AFC9-988A04DA01ED}" destId="{58A1EF8D-308A-4EED-9E9B-B982C0F95B36}" srcOrd="4" destOrd="0" presId="urn:microsoft.com/office/officeart/2009/3/layout/RandomtoResultProcess"/>
    <dgm:cxn modelId="{6932D59C-5C43-4318-9225-A0DF5E4C1246}" type="presParOf" srcId="{58A1EF8D-308A-4EED-9E9B-B982C0F95B36}" destId="{B856C23B-849F-4528-A05F-A3C2ACF33BA3}" srcOrd="0" destOrd="0" presId="urn:microsoft.com/office/officeart/2009/3/layout/RandomtoResultProcess"/>
    <dgm:cxn modelId="{DB7364D5-5831-45AA-B0D7-26C4511A165A}" type="presParOf" srcId="{58A1EF8D-308A-4EED-9E9B-B982C0F95B36}" destId="{550213C2-B8C3-489B-9024-6FAC613A2921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8FB7304-ECA9-4995-BB59-901DF2C057F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AF1068-8585-4084-8551-CAD983872D4F}">
      <dgm:prSet phldrT="[Text]"/>
      <dgm:spPr/>
      <dgm:t>
        <a:bodyPr/>
        <a:lstStyle/>
        <a:p>
          <a:r>
            <a:rPr lang="en-US" dirty="0" smtClean="0"/>
            <a:t>Blog Coverage</a:t>
          </a:r>
          <a:endParaRPr lang="en-US" dirty="0"/>
        </a:p>
      </dgm:t>
    </dgm:pt>
    <dgm:pt modelId="{CBCEC808-F575-48B7-9CD2-88F58D7923E7}" type="parTrans" cxnId="{BE40FE6A-1A1C-4E54-8ABE-EDC71517DDFC}">
      <dgm:prSet/>
      <dgm:spPr/>
      <dgm:t>
        <a:bodyPr/>
        <a:lstStyle/>
        <a:p>
          <a:endParaRPr lang="en-US"/>
        </a:p>
      </dgm:t>
    </dgm:pt>
    <dgm:pt modelId="{59413930-A6EC-495B-AC30-7D2D74D274A8}" type="sibTrans" cxnId="{BE40FE6A-1A1C-4E54-8ABE-EDC71517DDFC}">
      <dgm:prSet/>
      <dgm:spPr/>
      <dgm:t>
        <a:bodyPr/>
        <a:lstStyle/>
        <a:p>
          <a:endParaRPr lang="en-US"/>
        </a:p>
      </dgm:t>
    </dgm:pt>
    <dgm:pt modelId="{A14F1845-DC5E-44FC-B675-9355DD4E55E1}">
      <dgm:prSet phldrT="[Text]"/>
      <dgm:spPr/>
      <dgm:t>
        <a:bodyPr/>
        <a:lstStyle/>
        <a:p>
          <a:r>
            <a:rPr lang="en-US" dirty="0" smtClean="0"/>
            <a:t>Non-Scholarly Citations</a:t>
          </a:r>
          <a:endParaRPr lang="en-US" dirty="0"/>
        </a:p>
      </dgm:t>
    </dgm:pt>
    <dgm:pt modelId="{839D0CE1-B3C6-4908-A99B-C17B5D08C23D}" type="parTrans" cxnId="{84A338D3-C0BA-4CF9-B46B-756BF3C275A6}">
      <dgm:prSet/>
      <dgm:spPr/>
      <dgm:t>
        <a:bodyPr/>
        <a:lstStyle/>
        <a:p>
          <a:endParaRPr lang="en-US"/>
        </a:p>
      </dgm:t>
    </dgm:pt>
    <dgm:pt modelId="{BAB5BC03-D412-4100-ABAF-44EFE2B0A184}" type="sibTrans" cxnId="{84A338D3-C0BA-4CF9-B46B-756BF3C275A6}">
      <dgm:prSet/>
      <dgm:spPr/>
      <dgm:t>
        <a:bodyPr/>
        <a:lstStyle/>
        <a:p>
          <a:endParaRPr lang="en-US"/>
        </a:p>
      </dgm:t>
    </dgm:pt>
    <dgm:pt modelId="{7EBBB61E-183E-41C0-B1B2-7D2BFB0A8470}">
      <dgm:prSet phldrT="[Text]"/>
      <dgm:spPr/>
      <dgm:t>
        <a:bodyPr/>
        <a:lstStyle/>
        <a:p>
          <a:r>
            <a:rPr lang="en-US" dirty="0" smtClean="0"/>
            <a:t>Article “usage”</a:t>
          </a:r>
          <a:endParaRPr lang="en-US" dirty="0"/>
        </a:p>
      </dgm:t>
    </dgm:pt>
    <dgm:pt modelId="{09A7E5AC-91F4-45E3-9A0F-2A4EBD340F3B}" type="parTrans" cxnId="{5CAE8851-7DC9-443D-BAED-C69F43E54310}">
      <dgm:prSet/>
      <dgm:spPr/>
      <dgm:t>
        <a:bodyPr/>
        <a:lstStyle/>
        <a:p>
          <a:endParaRPr lang="en-US"/>
        </a:p>
      </dgm:t>
    </dgm:pt>
    <dgm:pt modelId="{20C134DA-0A20-487B-A0F7-46E4683C9C29}" type="sibTrans" cxnId="{5CAE8851-7DC9-443D-BAED-C69F43E54310}">
      <dgm:prSet/>
      <dgm:spPr/>
      <dgm:t>
        <a:bodyPr/>
        <a:lstStyle/>
        <a:p>
          <a:endParaRPr lang="en-US"/>
        </a:p>
      </dgm:t>
    </dgm:pt>
    <dgm:pt modelId="{2B17B273-89E5-41C4-84B2-950BEA5404AC}">
      <dgm:prSet phldrT="[Text]"/>
      <dgm:spPr/>
      <dgm:t>
        <a:bodyPr/>
        <a:lstStyle/>
        <a:p>
          <a:r>
            <a:rPr lang="en-US" dirty="0" smtClean="0"/>
            <a:t>Community Input</a:t>
          </a:r>
          <a:endParaRPr lang="en-US" dirty="0"/>
        </a:p>
      </dgm:t>
    </dgm:pt>
    <dgm:pt modelId="{C7909DAC-98FF-4E4A-8270-49A0CC972010}" type="parTrans" cxnId="{1E98D25F-D85E-48DB-B816-2E4F86136154}">
      <dgm:prSet/>
      <dgm:spPr/>
      <dgm:t>
        <a:bodyPr/>
        <a:lstStyle/>
        <a:p>
          <a:endParaRPr lang="en-US"/>
        </a:p>
      </dgm:t>
    </dgm:pt>
    <dgm:pt modelId="{77897883-0489-438B-9215-C950CA38D445}" type="sibTrans" cxnId="{1E98D25F-D85E-48DB-B816-2E4F86136154}">
      <dgm:prSet/>
      <dgm:spPr/>
      <dgm:t>
        <a:bodyPr/>
        <a:lstStyle/>
        <a:p>
          <a:endParaRPr lang="en-US"/>
        </a:p>
      </dgm:t>
    </dgm:pt>
    <dgm:pt modelId="{A967A577-C83C-40B7-A49F-357DA7DE22E0}">
      <dgm:prSet phldrT="[Text]"/>
      <dgm:spPr/>
      <dgm:t>
        <a:bodyPr/>
        <a:lstStyle/>
        <a:p>
          <a:r>
            <a:rPr lang="en-US" dirty="0" smtClean="0"/>
            <a:t>News Coverage</a:t>
          </a:r>
          <a:endParaRPr lang="en-US" dirty="0"/>
        </a:p>
      </dgm:t>
    </dgm:pt>
    <dgm:pt modelId="{5EA64654-2DB0-4AC7-8AD8-5760722B79EF}" type="parTrans" cxnId="{5C0BE60A-D00F-4B3F-AE62-B83EAB42FC4D}">
      <dgm:prSet/>
      <dgm:spPr/>
      <dgm:t>
        <a:bodyPr/>
        <a:lstStyle/>
        <a:p>
          <a:endParaRPr lang="en-US"/>
        </a:p>
      </dgm:t>
    </dgm:pt>
    <dgm:pt modelId="{0DE6377F-03CB-4DD1-931C-7858D53A28FB}" type="sibTrans" cxnId="{5C0BE60A-D00F-4B3F-AE62-B83EAB42FC4D}">
      <dgm:prSet/>
      <dgm:spPr/>
      <dgm:t>
        <a:bodyPr/>
        <a:lstStyle/>
        <a:p>
          <a:endParaRPr lang="en-US"/>
        </a:p>
      </dgm:t>
    </dgm:pt>
    <dgm:pt modelId="{6D7D23AF-2C0A-4F14-BCE0-E78B3BB2B336}">
      <dgm:prSet/>
      <dgm:spPr/>
      <dgm:t>
        <a:bodyPr/>
        <a:lstStyle/>
        <a:p>
          <a:r>
            <a:rPr lang="en-US" smtClean="0"/>
            <a:t>Scholarly Citation</a:t>
          </a:r>
          <a:endParaRPr lang="en-US" dirty="0"/>
        </a:p>
      </dgm:t>
    </dgm:pt>
    <dgm:pt modelId="{6B680D3A-5260-4DA1-AC27-AEF86710B58F}" type="parTrans" cxnId="{A33FFF4B-63A7-4DC2-B191-6D85D57EC5D7}">
      <dgm:prSet/>
      <dgm:spPr/>
      <dgm:t>
        <a:bodyPr/>
        <a:lstStyle/>
        <a:p>
          <a:endParaRPr lang="en-US"/>
        </a:p>
      </dgm:t>
    </dgm:pt>
    <dgm:pt modelId="{824624F6-8B86-421E-A300-72FA5F9370BE}" type="sibTrans" cxnId="{A33FFF4B-63A7-4DC2-B191-6D85D57EC5D7}">
      <dgm:prSet/>
      <dgm:spPr/>
      <dgm:t>
        <a:bodyPr/>
        <a:lstStyle/>
        <a:p>
          <a:endParaRPr lang="en-US"/>
        </a:p>
      </dgm:t>
    </dgm:pt>
    <dgm:pt modelId="{F0AD72E1-A079-49A8-9E9F-BFE5D2CEAA0F}" type="pres">
      <dgm:prSet presAssocID="{78FB7304-ECA9-4995-BB59-901DF2C057F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ADF6007-8C4B-4E2E-A8F4-8FF0B8F5973A}" type="pres">
      <dgm:prSet presAssocID="{CCAF1068-8585-4084-8551-CAD983872D4F}" presName="node" presStyleLbl="node1" presStyleIdx="0" presStyleCnt="6" custLinFactY="16135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A3A7D0-6F1B-48AD-924F-1B9FC7D6CC87}" type="pres">
      <dgm:prSet presAssocID="{59413930-A6EC-495B-AC30-7D2D74D274A8}" presName="sibTrans" presStyleCnt="0"/>
      <dgm:spPr/>
    </dgm:pt>
    <dgm:pt modelId="{49BB58E2-68E1-499E-95AA-DACCAD383477}" type="pres">
      <dgm:prSet presAssocID="{6D7D23AF-2C0A-4F14-BCE0-E78B3BB2B33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0EE55A-480B-4DA4-99A0-571A8F2CFF2D}" type="pres">
      <dgm:prSet presAssocID="{824624F6-8B86-421E-A300-72FA5F9370BE}" presName="sibTrans" presStyleCnt="0"/>
      <dgm:spPr/>
    </dgm:pt>
    <dgm:pt modelId="{44EB79F7-814B-4639-AC6C-6F968CEB149E}" type="pres">
      <dgm:prSet presAssocID="{A14F1845-DC5E-44FC-B675-9355DD4E55E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5AE391-F9B2-4823-8389-882999B6F812}" type="pres">
      <dgm:prSet presAssocID="{BAB5BC03-D412-4100-ABAF-44EFE2B0A184}" presName="sibTrans" presStyleCnt="0"/>
      <dgm:spPr/>
    </dgm:pt>
    <dgm:pt modelId="{2790CECD-366D-4FC4-B81B-D248F748C64F}" type="pres">
      <dgm:prSet presAssocID="{7EBBB61E-183E-41C0-B1B2-7D2BFB0A8470}" presName="node" presStyleLbl="node1" presStyleIdx="3" presStyleCnt="6" custLinFactY="-16135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1385AF-C4CA-4BDF-A396-AA0E8841E64B}" type="pres">
      <dgm:prSet presAssocID="{20C134DA-0A20-487B-A0F7-46E4683C9C29}" presName="sibTrans" presStyleCnt="0"/>
      <dgm:spPr/>
    </dgm:pt>
    <dgm:pt modelId="{C47CB9CF-A16A-46F1-9AF0-5A03B5CB468D}" type="pres">
      <dgm:prSet presAssocID="{2B17B273-89E5-41C4-84B2-950BEA5404AC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17AD03-E906-429A-8EE0-E5333A7C6A3E}" type="pres">
      <dgm:prSet presAssocID="{77897883-0489-438B-9215-C950CA38D445}" presName="sibTrans" presStyleCnt="0"/>
      <dgm:spPr/>
    </dgm:pt>
    <dgm:pt modelId="{9E17F476-64C9-4CFE-8742-1A1BF89FA3CC}" type="pres">
      <dgm:prSet presAssocID="{A967A577-C83C-40B7-A49F-357DA7DE22E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1AC97D-8D97-49F6-B5ED-D469B4843958}" type="presOf" srcId="{6D7D23AF-2C0A-4F14-BCE0-E78B3BB2B336}" destId="{49BB58E2-68E1-499E-95AA-DACCAD383477}" srcOrd="0" destOrd="0" presId="urn:microsoft.com/office/officeart/2005/8/layout/default"/>
    <dgm:cxn modelId="{1E98D25F-D85E-48DB-B816-2E4F86136154}" srcId="{78FB7304-ECA9-4995-BB59-901DF2C057F6}" destId="{2B17B273-89E5-41C4-84B2-950BEA5404AC}" srcOrd="4" destOrd="0" parTransId="{C7909DAC-98FF-4E4A-8270-49A0CC972010}" sibTransId="{77897883-0489-438B-9215-C950CA38D445}"/>
    <dgm:cxn modelId="{BE40FE6A-1A1C-4E54-8ABE-EDC71517DDFC}" srcId="{78FB7304-ECA9-4995-BB59-901DF2C057F6}" destId="{CCAF1068-8585-4084-8551-CAD983872D4F}" srcOrd="0" destOrd="0" parTransId="{CBCEC808-F575-48B7-9CD2-88F58D7923E7}" sibTransId="{59413930-A6EC-495B-AC30-7D2D74D274A8}"/>
    <dgm:cxn modelId="{950F001D-E035-4800-B660-EC7269D187B5}" type="presOf" srcId="{7EBBB61E-183E-41C0-B1B2-7D2BFB0A8470}" destId="{2790CECD-366D-4FC4-B81B-D248F748C64F}" srcOrd="0" destOrd="0" presId="urn:microsoft.com/office/officeart/2005/8/layout/default"/>
    <dgm:cxn modelId="{70A8E02C-045A-4293-860D-EBF83E95C4CD}" type="presOf" srcId="{78FB7304-ECA9-4995-BB59-901DF2C057F6}" destId="{F0AD72E1-A079-49A8-9E9F-BFE5D2CEAA0F}" srcOrd="0" destOrd="0" presId="urn:microsoft.com/office/officeart/2005/8/layout/default"/>
    <dgm:cxn modelId="{A33FFF4B-63A7-4DC2-B191-6D85D57EC5D7}" srcId="{78FB7304-ECA9-4995-BB59-901DF2C057F6}" destId="{6D7D23AF-2C0A-4F14-BCE0-E78B3BB2B336}" srcOrd="1" destOrd="0" parTransId="{6B680D3A-5260-4DA1-AC27-AEF86710B58F}" sibTransId="{824624F6-8B86-421E-A300-72FA5F9370BE}"/>
    <dgm:cxn modelId="{DBFA7EA2-8F8A-4485-91B2-DC7B49E9A37E}" type="presOf" srcId="{CCAF1068-8585-4084-8551-CAD983872D4F}" destId="{9ADF6007-8C4B-4E2E-A8F4-8FF0B8F5973A}" srcOrd="0" destOrd="0" presId="urn:microsoft.com/office/officeart/2005/8/layout/default"/>
    <dgm:cxn modelId="{5C0BE60A-D00F-4B3F-AE62-B83EAB42FC4D}" srcId="{78FB7304-ECA9-4995-BB59-901DF2C057F6}" destId="{A967A577-C83C-40B7-A49F-357DA7DE22E0}" srcOrd="5" destOrd="0" parTransId="{5EA64654-2DB0-4AC7-8AD8-5760722B79EF}" sibTransId="{0DE6377F-03CB-4DD1-931C-7858D53A28FB}"/>
    <dgm:cxn modelId="{5CAE8851-7DC9-443D-BAED-C69F43E54310}" srcId="{78FB7304-ECA9-4995-BB59-901DF2C057F6}" destId="{7EBBB61E-183E-41C0-B1B2-7D2BFB0A8470}" srcOrd="3" destOrd="0" parTransId="{09A7E5AC-91F4-45E3-9A0F-2A4EBD340F3B}" sibTransId="{20C134DA-0A20-487B-A0F7-46E4683C9C29}"/>
    <dgm:cxn modelId="{CC201676-10A6-43D8-BF34-A29C74A5A78D}" type="presOf" srcId="{2B17B273-89E5-41C4-84B2-950BEA5404AC}" destId="{C47CB9CF-A16A-46F1-9AF0-5A03B5CB468D}" srcOrd="0" destOrd="0" presId="urn:microsoft.com/office/officeart/2005/8/layout/default"/>
    <dgm:cxn modelId="{97B35D6D-3C0C-4CB6-9BD2-A6CF0BA96757}" type="presOf" srcId="{A967A577-C83C-40B7-A49F-357DA7DE22E0}" destId="{9E17F476-64C9-4CFE-8742-1A1BF89FA3CC}" srcOrd="0" destOrd="0" presId="urn:microsoft.com/office/officeart/2005/8/layout/default"/>
    <dgm:cxn modelId="{0AD801C9-C680-495D-A385-F7321D9D8DA0}" type="presOf" srcId="{A14F1845-DC5E-44FC-B675-9355DD4E55E1}" destId="{44EB79F7-814B-4639-AC6C-6F968CEB149E}" srcOrd="0" destOrd="0" presId="urn:microsoft.com/office/officeart/2005/8/layout/default"/>
    <dgm:cxn modelId="{84A338D3-C0BA-4CF9-B46B-756BF3C275A6}" srcId="{78FB7304-ECA9-4995-BB59-901DF2C057F6}" destId="{A14F1845-DC5E-44FC-B675-9355DD4E55E1}" srcOrd="2" destOrd="0" parTransId="{839D0CE1-B3C6-4908-A99B-C17B5D08C23D}" sibTransId="{BAB5BC03-D412-4100-ABAF-44EFE2B0A184}"/>
    <dgm:cxn modelId="{ABCAE8FC-3A6B-4686-80A2-9431D29B7107}" type="presParOf" srcId="{F0AD72E1-A079-49A8-9E9F-BFE5D2CEAA0F}" destId="{9ADF6007-8C4B-4E2E-A8F4-8FF0B8F5973A}" srcOrd="0" destOrd="0" presId="urn:microsoft.com/office/officeart/2005/8/layout/default"/>
    <dgm:cxn modelId="{7CB1FB95-4EA8-4F5E-BC09-4024267F45F5}" type="presParOf" srcId="{F0AD72E1-A079-49A8-9E9F-BFE5D2CEAA0F}" destId="{05A3A7D0-6F1B-48AD-924F-1B9FC7D6CC87}" srcOrd="1" destOrd="0" presId="urn:microsoft.com/office/officeart/2005/8/layout/default"/>
    <dgm:cxn modelId="{EE877515-CC66-4ECF-8229-C4E1233F8211}" type="presParOf" srcId="{F0AD72E1-A079-49A8-9E9F-BFE5D2CEAA0F}" destId="{49BB58E2-68E1-499E-95AA-DACCAD383477}" srcOrd="2" destOrd="0" presId="urn:microsoft.com/office/officeart/2005/8/layout/default"/>
    <dgm:cxn modelId="{E2B44ACB-0618-4CC8-AE54-DEFF5D6DECA8}" type="presParOf" srcId="{F0AD72E1-A079-49A8-9E9F-BFE5D2CEAA0F}" destId="{7A0EE55A-480B-4DA4-99A0-571A8F2CFF2D}" srcOrd="3" destOrd="0" presId="urn:microsoft.com/office/officeart/2005/8/layout/default"/>
    <dgm:cxn modelId="{3C90FBCA-A2DD-42F0-B102-A3E0D7C3DFD5}" type="presParOf" srcId="{F0AD72E1-A079-49A8-9E9F-BFE5D2CEAA0F}" destId="{44EB79F7-814B-4639-AC6C-6F968CEB149E}" srcOrd="4" destOrd="0" presId="urn:microsoft.com/office/officeart/2005/8/layout/default"/>
    <dgm:cxn modelId="{BA6864A6-A43B-4013-BB91-F62E2D3F9212}" type="presParOf" srcId="{F0AD72E1-A079-49A8-9E9F-BFE5D2CEAA0F}" destId="{D45AE391-F9B2-4823-8389-882999B6F812}" srcOrd="5" destOrd="0" presId="urn:microsoft.com/office/officeart/2005/8/layout/default"/>
    <dgm:cxn modelId="{FFF1771D-C54C-40FC-9B0A-27A20F353C6D}" type="presParOf" srcId="{F0AD72E1-A079-49A8-9E9F-BFE5D2CEAA0F}" destId="{2790CECD-366D-4FC4-B81B-D248F748C64F}" srcOrd="6" destOrd="0" presId="urn:microsoft.com/office/officeart/2005/8/layout/default"/>
    <dgm:cxn modelId="{221C003E-E719-4ACF-A118-57EEF01B868C}" type="presParOf" srcId="{F0AD72E1-A079-49A8-9E9F-BFE5D2CEAA0F}" destId="{8C1385AF-C4CA-4BDF-A396-AA0E8841E64B}" srcOrd="7" destOrd="0" presId="urn:microsoft.com/office/officeart/2005/8/layout/default"/>
    <dgm:cxn modelId="{015C3068-6345-48E3-913B-6C0F3596B13E}" type="presParOf" srcId="{F0AD72E1-A079-49A8-9E9F-BFE5D2CEAA0F}" destId="{C47CB9CF-A16A-46F1-9AF0-5A03B5CB468D}" srcOrd="8" destOrd="0" presId="urn:microsoft.com/office/officeart/2005/8/layout/default"/>
    <dgm:cxn modelId="{DC374A46-566B-47C3-975D-5FAF15CE89EC}" type="presParOf" srcId="{F0AD72E1-A079-49A8-9E9F-BFE5D2CEAA0F}" destId="{8717AD03-E906-429A-8EE0-E5333A7C6A3E}" srcOrd="9" destOrd="0" presId="urn:microsoft.com/office/officeart/2005/8/layout/default"/>
    <dgm:cxn modelId="{E0F7DDFE-377C-4C03-8735-B0C89185B0DC}" type="presParOf" srcId="{F0AD72E1-A079-49A8-9E9F-BFE5D2CEAA0F}" destId="{9E17F476-64C9-4CFE-8742-1A1BF89FA3CC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35D08C2-E4BA-487F-8D7B-0001DD0D17C7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E565C3-D324-442B-B628-DABF5E02C76F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Authors</a:t>
          </a:r>
          <a:endParaRPr lang="en-US" dirty="0"/>
        </a:p>
      </dgm:t>
    </dgm:pt>
    <dgm:pt modelId="{B5855044-18F9-4A93-861E-EE4600A02A40}" type="parTrans" cxnId="{9B358668-FC24-4567-B4EE-11486B51D182}">
      <dgm:prSet/>
      <dgm:spPr/>
      <dgm:t>
        <a:bodyPr/>
        <a:lstStyle/>
        <a:p>
          <a:endParaRPr lang="en-US"/>
        </a:p>
      </dgm:t>
    </dgm:pt>
    <dgm:pt modelId="{73EB281D-F995-4AB0-94E6-003B154D7D39}" type="sibTrans" cxnId="{9B358668-FC24-4567-B4EE-11486B51D182}">
      <dgm:prSet/>
      <dgm:spPr/>
      <dgm:t>
        <a:bodyPr/>
        <a:lstStyle/>
        <a:p>
          <a:endParaRPr lang="en-US"/>
        </a:p>
      </dgm:t>
    </dgm:pt>
    <dgm:pt modelId="{5DA0B70E-40E6-4639-980F-2BED7BCC6D2F}">
      <dgm:prSet phldrT="[Text]" custT="1"/>
      <dgm:spPr/>
      <dgm:t>
        <a:bodyPr/>
        <a:lstStyle/>
        <a:p>
          <a:pPr algn="l"/>
          <a:r>
            <a:rPr lang="en-US" sz="1150" dirty="0" smtClean="0"/>
            <a:t>Measure the impact and reach of their work</a:t>
          </a:r>
          <a:endParaRPr lang="en-US" sz="1150" dirty="0"/>
        </a:p>
      </dgm:t>
    </dgm:pt>
    <dgm:pt modelId="{C80488F7-1E2B-4FDC-9813-13DA4BC1A340}" type="parTrans" cxnId="{48D8D98A-1800-4EBA-9313-5DD3A6430C74}">
      <dgm:prSet/>
      <dgm:spPr/>
      <dgm:t>
        <a:bodyPr/>
        <a:lstStyle/>
        <a:p>
          <a:endParaRPr lang="en-US"/>
        </a:p>
      </dgm:t>
    </dgm:pt>
    <dgm:pt modelId="{CC8D2F67-A6CF-4FE9-B8CB-A2DD0EDE14F5}" type="sibTrans" cxnId="{48D8D98A-1800-4EBA-9313-5DD3A6430C74}">
      <dgm:prSet/>
      <dgm:spPr/>
      <dgm:t>
        <a:bodyPr/>
        <a:lstStyle/>
        <a:p>
          <a:endParaRPr lang="en-US"/>
        </a:p>
      </dgm:t>
    </dgm:pt>
    <dgm:pt modelId="{913BE281-F542-4F51-B424-650D4C0B267B}">
      <dgm:prSet phldrT="[Text]" custT="1"/>
      <dgm:spPr/>
      <dgm:t>
        <a:bodyPr/>
        <a:lstStyle/>
        <a:p>
          <a:pPr algn="l"/>
          <a:r>
            <a:rPr lang="en-US" sz="1150" dirty="0" smtClean="0"/>
            <a:t>Benchmark article performance against others</a:t>
          </a:r>
          <a:endParaRPr lang="en-US" sz="1150" dirty="0"/>
        </a:p>
      </dgm:t>
    </dgm:pt>
    <dgm:pt modelId="{BE28520C-9DFE-4F3E-9AAE-342B39754997}" type="parTrans" cxnId="{7EAA5547-1DCE-45DA-8977-B678CA589F30}">
      <dgm:prSet/>
      <dgm:spPr/>
      <dgm:t>
        <a:bodyPr/>
        <a:lstStyle/>
        <a:p>
          <a:endParaRPr lang="en-US"/>
        </a:p>
      </dgm:t>
    </dgm:pt>
    <dgm:pt modelId="{502E4C41-02EA-4FB4-B306-F88A914A0FF3}" type="sibTrans" cxnId="{7EAA5547-1DCE-45DA-8977-B678CA589F30}">
      <dgm:prSet/>
      <dgm:spPr/>
      <dgm:t>
        <a:bodyPr/>
        <a:lstStyle/>
        <a:p>
          <a:endParaRPr lang="en-US"/>
        </a:p>
      </dgm:t>
    </dgm:pt>
    <dgm:pt modelId="{BFCEB88A-7BE3-4178-A574-CEC3D1D2C952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Researchers</a:t>
          </a:r>
          <a:endParaRPr lang="en-US" dirty="0"/>
        </a:p>
      </dgm:t>
    </dgm:pt>
    <dgm:pt modelId="{29BAA2BF-7F4A-40E8-9490-03E472C920AB}" type="parTrans" cxnId="{48AD224A-C2C3-466D-A97A-52F4E08B08BF}">
      <dgm:prSet/>
      <dgm:spPr/>
      <dgm:t>
        <a:bodyPr/>
        <a:lstStyle/>
        <a:p>
          <a:endParaRPr lang="en-US"/>
        </a:p>
      </dgm:t>
    </dgm:pt>
    <dgm:pt modelId="{3D651FCA-55C3-4B36-8791-52D4F460D042}" type="sibTrans" cxnId="{48AD224A-C2C3-466D-A97A-52F4E08B08BF}">
      <dgm:prSet/>
      <dgm:spPr/>
      <dgm:t>
        <a:bodyPr/>
        <a:lstStyle/>
        <a:p>
          <a:endParaRPr lang="en-US"/>
        </a:p>
      </dgm:t>
    </dgm:pt>
    <dgm:pt modelId="{587A9C30-003D-4646-A69D-55E1E3D34E36}">
      <dgm:prSet phldrT="[Text]" custT="1"/>
      <dgm:spPr/>
      <dgm:t>
        <a:bodyPr/>
        <a:lstStyle/>
        <a:p>
          <a:pPr algn="l"/>
          <a:r>
            <a:rPr lang="en-US" sz="1150" dirty="0" smtClean="0"/>
            <a:t>Analyze trends/behaviors across a database of academic literature</a:t>
          </a:r>
          <a:endParaRPr lang="en-US" sz="1150" dirty="0"/>
        </a:p>
      </dgm:t>
    </dgm:pt>
    <dgm:pt modelId="{7DBBAB9F-B28E-4586-A34B-264ADA375699}" type="parTrans" cxnId="{187595DF-F13B-4CA8-8BA0-D20E2CB30EDD}">
      <dgm:prSet/>
      <dgm:spPr/>
      <dgm:t>
        <a:bodyPr/>
        <a:lstStyle/>
        <a:p>
          <a:endParaRPr lang="en-US"/>
        </a:p>
      </dgm:t>
    </dgm:pt>
    <dgm:pt modelId="{EC561867-57FB-437E-A50D-C6F5AE022AD1}" type="sibTrans" cxnId="{187595DF-F13B-4CA8-8BA0-D20E2CB30EDD}">
      <dgm:prSet/>
      <dgm:spPr/>
      <dgm:t>
        <a:bodyPr/>
        <a:lstStyle/>
        <a:p>
          <a:endParaRPr lang="en-US"/>
        </a:p>
      </dgm:t>
    </dgm:pt>
    <dgm:pt modelId="{7DD66638-B984-438F-AC1F-C982C95A3518}">
      <dgm:prSet phldrT="[Text]" custT="1"/>
      <dgm:spPr/>
      <dgm:t>
        <a:bodyPr/>
        <a:lstStyle/>
        <a:p>
          <a:pPr algn="l"/>
          <a:r>
            <a:rPr lang="en-GB" sz="1150" dirty="0" smtClean="0">
              <a:latin typeface="Verdana" pitchFamily="34" charset="0"/>
            </a:rPr>
            <a:t>Evaluate publication decisions to maximize the impact of their work</a:t>
          </a:r>
          <a:endParaRPr lang="en-US" sz="1150" dirty="0"/>
        </a:p>
      </dgm:t>
    </dgm:pt>
    <dgm:pt modelId="{C6AB2CF0-7E12-42F5-93A7-E1F031860F01}" type="parTrans" cxnId="{365FB8B9-DF35-41D3-B709-00A07342670D}">
      <dgm:prSet/>
      <dgm:spPr/>
      <dgm:t>
        <a:bodyPr/>
        <a:lstStyle/>
        <a:p>
          <a:endParaRPr lang="en-US"/>
        </a:p>
      </dgm:t>
    </dgm:pt>
    <dgm:pt modelId="{A7FBBF31-59D3-46C7-9DD8-39F575B3B3EA}" type="sibTrans" cxnId="{365FB8B9-DF35-41D3-B709-00A07342670D}">
      <dgm:prSet/>
      <dgm:spPr/>
      <dgm:t>
        <a:bodyPr/>
        <a:lstStyle/>
        <a:p>
          <a:endParaRPr lang="en-US"/>
        </a:p>
      </dgm:t>
    </dgm:pt>
    <dgm:pt modelId="{2E07F782-44F9-4655-93B7-039D38127978}">
      <dgm:prSet phldrT="[Text]" custT="1"/>
      <dgm:spPr/>
      <dgm:t>
        <a:bodyPr/>
        <a:lstStyle/>
        <a:p>
          <a:pPr algn="l"/>
          <a:r>
            <a:rPr lang="en-US" sz="1150" dirty="0" smtClean="0">
              <a:latin typeface="Verdana" pitchFamily="34" charset="0"/>
            </a:rPr>
            <a:t>Gain insight into article’s impact within context of related research </a:t>
          </a:r>
          <a:endParaRPr lang="en-US" sz="1150" dirty="0"/>
        </a:p>
      </dgm:t>
    </dgm:pt>
    <dgm:pt modelId="{F1702610-9C02-42A7-8AC6-CBD784CBBFE4}" type="parTrans" cxnId="{5170E540-1EA3-4BA9-8ABA-300E89204700}">
      <dgm:prSet/>
      <dgm:spPr/>
      <dgm:t>
        <a:bodyPr/>
        <a:lstStyle/>
        <a:p>
          <a:endParaRPr lang="en-US"/>
        </a:p>
      </dgm:t>
    </dgm:pt>
    <dgm:pt modelId="{D2F75450-4619-4107-AAB5-4C2C0E28AB97}" type="sibTrans" cxnId="{5170E540-1EA3-4BA9-8ABA-300E89204700}">
      <dgm:prSet/>
      <dgm:spPr/>
      <dgm:t>
        <a:bodyPr/>
        <a:lstStyle/>
        <a:p>
          <a:endParaRPr lang="en-US"/>
        </a:p>
      </dgm:t>
    </dgm:pt>
    <dgm:pt modelId="{9937C287-A75C-584E-A752-B89C0F306510}">
      <dgm:prSet phldrT="[Text]" custT="1"/>
      <dgm:spPr/>
      <dgm:t>
        <a:bodyPr/>
        <a:lstStyle/>
        <a:p>
          <a:pPr algn="l"/>
          <a:r>
            <a:rPr lang="en-GB" sz="1150" dirty="0" smtClean="0">
              <a:latin typeface="Verdana" pitchFamily="34" charset="0"/>
            </a:rPr>
            <a:t>Communicate impact of research to </a:t>
          </a:r>
          <a:r>
            <a:rPr lang="en-US" sz="1150" dirty="0" smtClean="0">
              <a:latin typeface="Verdana" pitchFamily="34" charset="0"/>
            </a:rPr>
            <a:t>employers, funders, potential collaborators</a:t>
          </a:r>
          <a:endParaRPr lang="en-US" sz="1150" dirty="0"/>
        </a:p>
      </dgm:t>
    </dgm:pt>
    <dgm:pt modelId="{918AD23E-2438-2C40-BD23-A3678979CADB}" type="parTrans" cxnId="{DA7309DC-E270-CE4C-99B6-DFC7E0FAF4DD}">
      <dgm:prSet/>
      <dgm:spPr/>
      <dgm:t>
        <a:bodyPr/>
        <a:lstStyle/>
        <a:p>
          <a:endParaRPr lang="en-US"/>
        </a:p>
      </dgm:t>
    </dgm:pt>
    <dgm:pt modelId="{C00B4EA6-65C8-9A43-A99E-DF18D294C37C}" type="sibTrans" cxnId="{DA7309DC-E270-CE4C-99B6-DFC7E0FAF4DD}">
      <dgm:prSet/>
      <dgm:spPr/>
      <dgm:t>
        <a:bodyPr/>
        <a:lstStyle/>
        <a:p>
          <a:endParaRPr lang="en-US"/>
        </a:p>
      </dgm:t>
    </dgm:pt>
    <dgm:pt modelId="{2F514ACA-74CF-484A-B449-CD1E55F22235}">
      <dgm:prSet phldrT="[Text]" custT="1"/>
      <dgm:spPr/>
      <dgm:t>
        <a:bodyPr/>
        <a:lstStyle/>
        <a:p>
          <a:pPr algn="l"/>
          <a:r>
            <a:rPr lang="en-US" sz="1150" dirty="0" smtClean="0"/>
            <a:t>Conduct custom searches that account for research impact</a:t>
          </a:r>
          <a:endParaRPr lang="en-US" sz="1150" dirty="0"/>
        </a:p>
      </dgm:t>
    </dgm:pt>
    <dgm:pt modelId="{67D20E52-AD5D-0642-A6EA-BAF96D7ED971}" type="parTrans" cxnId="{85EEE352-2E33-4C48-8395-3CB030BFEBDD}">
      <dgm:prSet/>
      <dgm:spPr/>
      <dgm:t>
        <a:bodyPr/>
        <a:lstStyle/>
        <a:p>
          <a:endParaRPr lang="en-US"/>
        </a:p>
      </dgm:t>
    </dgm:pt>
    <dgm:pt modelId="{FD506290-0D08-9646-903F-699171152FA9}" type="sibTrans" cxnId="{85EEE352-2E33-4C48-8395-3CB030BFEBDD}">
      <dgm:prSet/>
      <dgm:spPr/>
      <dgm:t>
        <a:bodyPr/>
        <a:lstStyle/>
        <a:p>
          <a:endParaRPr lang="en-US"/>
        </a:p>
      </dgm:t>
    </dgm:pt>
    <dgm:pt modelId="{9CAEAB9B-BFB6-6B42-814B-159607C8B927}">
      <dgm:prSet phldrT="[Text]" custT="1"/>
      <dgm:spPr/>
      <dgm:t>
        <a:bodyPr/>
        <a:lstStyle/>
        <a:p>
          <a:pPr algn="l"/>
          <a:r>
            <a:rPr lang="en-US" sz="1150" dirty="0" smtClean="0">
              <a:latin typeface="Verdana" pitchFamily="34" charset="0"/>
            </a:rPr>
            <a:t>Collect relevant articles and organize based upon array of criteria</a:t>
          </a:r>
          <a:endParaRPr lang="en-US" sz="1150" dirty="0"/>
        </a:p>
      </dgm:t>
    </dgm:pt>
    <dgm:pt modelId="{7E960F98-0565-AA45-9433-14D934DF6132}" type="parTrans" cxnId="{0348B52E-FABB-7C4C-BDBC-966DB50F27E4}">
      <dgm:prSet/>
      <dgm:spPr/>
      <dgm:t>
        <a:bodyPr/>
        <a:lstStyle/>
        <a:p>
          <a:endParaRPr lang="en-US"/>
        </a:p>
      </dgm:t>
    </dgm:pt>
    <dgm:pt modelId="{2502491F-CBC8-E447-9B7C-88C4386F11E3}" type="sibTrans" cxnId="{0348B52E-FABB-7C4C-BDBC-966DB50F27E4}">
      <dgm:prSet/>
      <dgm:spPr/>
      <dgm:t>
        <a:bodyPr/>
        <a:lstStyle/>
        <a:p>
          <a:endParaRPr lang="en-US"/>
        </a:p>
      </dgm:t>
    </dgm:pt>
    <dgm:pt modelId="{C551B86C-B848-554D-89E6-471D5D98CD8E}">
      <dgm:prSet phldrT="[Text]" custT="1"/>
      <dgm:spPr/>
      <dgm:t>
        <a:bodyPr/>
        <a:lstStyle/>
        <a:p>
          <a:pPr algn="l"/>
          <a:r>
            <a:rPr lang="en-US" sz="1150" dirty="0" smtClean="0">
              <a:latin typeface="Verdana" pitchFamily="34" charset="0"/>
            </a:rPr>
            <a:t>Gauge value of any article with post-publication peer review</a:t>
          </a:r>
          <a:endParaRPr lang="en-US" sz="1150" dirty="0"/>
        </a:p>
      </dgm:t>
    </dgm:pt>
    <dgm:pt modelId="{57BEA109-DFC3-7745-8A78-FE947BF383CA}" type="parTrans" cxnId="{862D3E91-8470-2645-B7D7-6455FD93D926}">
      <dgm:prSet/>
      <dgm:spPr/>
      <dgm:t>
        <a:bodyPr/>
        <a:lstStyle/>
        <a:p>
          <a:endParaRPr lang="en-US"/>
        </a:p>
      </dgm:t>
    </dgm:pt>
    <dgm:pt modelId="{820BB4EE-2324-EE43-8DE1-E63C54922C00}" type="sibTrans" cxnId="{862D3E91-8470-2645-B7D7-6455FD93D926}">
      <dgm:prSet/>
      <dgm:spPr/>
      <dgm:t>
        <a:bodyPr/>
        <a:lstStyle/>
        <a:p>
          <a:endParaRPr lang="en-US"/>
        </a:p>
      </dgm:t>
    </dgm:pt>
    <dgm:pt modelId="{EA2E7A73-EAA6-438B-9B86-BCA4A8975463}" type="pres">
      <dgm:prSet presAssocID="{E35D08C2-E4BA-487F-8D7B-0001DD0D17C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4B22670-113C-4F8E-AFCE-FD98D41E6F4C}" type="pres">
      <dgm:prSet presAssocID="{87E565C3-D324-442B-B628-DABF5E02C76F}" presName="root" presStyleCnt="0"/>
      <dgm:spPr/>
    </dgm:pt>
    <dgm:pt modelId="{3ED7EE30-D7B5-4D58-BC7A-7A298A589C45}" type="pres">
      <dgm:prSet presAssocID="{87E565C3-D324-442B-B628-DABF5E02C76F}" presName="rootComposite" presStyleCnt="0"/>
      <dgm:spPr/>
    </dgm:pt>
    <dgm:pt modelId="{E7D1EC30-3531-4602-A17C-31E690556BF2}" type="pres">
      <dgm:prSet presAssocID="{87E565C3-D324-442B-B628-DABF5E02C76F}" presName="rootText" presStyleLbl="node1" presStyleIdx="0" presStyleCnt="2" custScaleY="55985"/>
      <dgm:spPr/>
      <dgm:t>
        <a:bodyPr/>
        <a:lstStyle/>
        <a:p>
          <a:endParaRPr lang="en-US"/>
        </a:p>
      </dgm:t>
    </dgm:pt>
    <dgm:pt modelId="{6B220D17-A0C2-485F-9280-DB47605C88AA}" type="pres">
      <dgm:prSet presAssocID="{87E565C3-D324-442B-B628-DABF5E02C76F}" presName="rootConnector" presStyleLbl="node1" presStyleIdx="0" presStyleCnt="2"/>
      <dgm:spPr/>
      <dgm:t>
        <a:bodyPr/>
        <a:lstStyle/>
        <a:p>
          <a:endParaRPr lang="en-US"/>
        </a:p>
      </dgm:t>
    </dgm:pt>
    <dgm:pt modelId="{DCF0B4B7-A863-4E7C-8C45-D8396E8682AD}" type="pres">
      <dgm:prSet presAssocID="{87E565C3-D324-442B-B628-DABF5E02C76F}" presName="childShape" presStyleCnt="0"/>
      <dgm:spPr/>
    </dgm:pt>
    <dgm:pt modelId="{6AABAF1D-3B59-45D9-86BD-02FB6BF6555D}" type="pres">
      <dgm:prSet presAssocID="{C80488F7-1E2B-4FDC-9813-13DA4BC1A340}" presName="Name13" presStyleLbl="parChTrans1D2" presStyleIdx="0" presStyleCnt="9"/>
      <dgm:spPr/>
      <dgm:t>
        <a:bodyPr/>
        <a:lstStyle/>
        <a:p>
          <a:endParaRPr lang="en-US"/>
        </a:p>
      </dgm:t>
    </dgm:pt>
    <dgm:pt modelId="{F08C55BA-8490-484A-9DED-03FE04C03DCA}" type="pres">
      <dgm:prSet presAssocID="{5DA0B70E-40E6-4639-980F-2BED7BCC6D2F}" presName="childText" presStyleLbl="bgAcc1" presStyleIdx="0" presStyleCnt="9" custLinFactNeighborX="-509" custLinFactNeighborY="-106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7D6914-A6E3-46CC-B75B-5C6D2981E59E}" type="pres">
      <dgm:prSet presAssocID="{BE28520C-9DFE-4F3E-9AAE-342B39754997}" presName="Name13" presStyleLbl="parChTrans1D2" presStyleIdx="1" presStyleCnt="9"/>
      <dgm:spPr/>
      <dgm:t>
        <a:bodyPr/>
        <a:lstStyle/>
        <a:p>
          <a:endParaRPr lang="en-US"/>
        </a:p>
      </dgm:t>
    </dgm:pt>
    <dgm:pt modelId="{BA1BDC28-5944-4582-9B26-71D5135154A0}" type="pres">
      <dgm:prSet presAssocID="{913BE281-F542-4F51-B424-650D4C0B267B}" presName="childText" presStyleLbl="bgAcc1" presStyleIdx="1" presStyleCnt="9" custLinFactNeighborX="-509" custLinFactNeighborY="-106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03B7A9-31E6-4518-A114-D44932BB8309}" type="pres">
      <dgm:prSet presAssocID="{C6AB2CF0-7E12-42F5-93A7-E1F031860F01}" presName="Name13" presStyleLbl="parChTrans1D2" presStyleIdx="2" presStyleCnt="9"/>
      <dgm:spPr/>
      <dgm:t>
        <a:bodyPr/>
        <a:lstStyle/>
        <a:p>
          <a:endParaRPr lang="en-US"/>
        </a:p>
      </dgm:t>
    </dgm:pt>
    <dgm:pt modelId="{1ABE6A92-AF4E-441D-9E64-3EE5385C535A}" type="pres">
      <dgm:prSet presAssocID="{7DD66638-B984-438F-AC1F-C982C95A3518}" presName="childText" presStyleLbl="bgAcc1" presStyleIdx="2" presStyleCnt="9" custLinFactNeighborX="-509" custLinFactNeighborY="-106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5C38EE-70FF-6644-9C4C-1A2E2AF6F20D}" type="pres">
      <dgm:prSet presAssocID="{918AD23E-2438-2C40-BD23-A3678979CADB}" presName="Name13" presStyleLbl="parChTrans1D2" presStyleIdx="3" presStyleCnt="9"/>
      <dgm:spPr/>
      <dgm:t>
        <a:bodyPr/>
        <a:lstStyle/>
        <a:p>
          <a:endParaRPr lang="en-US"/>
        </a:p>
      </dgm:t>
    </dgm:pt>
    <dgm:pt modelId="{464C799B-AB8F-B848-8BE7-CC7F500656EC}" type="pres">
      <dgm:prSet presAssocID="{9937C287-A75C-584E-A752-B89C0F306510}" presName="childText" presStyleLbl="bgAcc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930759-6F3A-4FEC-A187-E1E14E692A57}" type="pres">
      <dgm:prSet presAssocID="{BFCEB88A-7BE3-4178-A574-CEC3D1D2C952}" presName="root" presStyleCnt="0"/>
      <dgm:spPr/>
    </dgm:pt>
    <dgm:pt modelId="{4C043CF6-9B43-4711-B8DB-0FADFF38F5FD}" type="pres">
      <dgm:prSet presAssocID="{BFCEB88A-7BE3-4178-A574-CEC3D1D2C952}" presName="rootComposite" presStyleCnt="0"/>
      <dgm:spPr/>
    </dgm:pt>
    <dgm:pt modelId="{BD43D1EC-FD37-4076-B781-31E28CC8A283}" type="pres">
      <dgm:prSet presAssocID="{BFCEB88A-7BE3-4178-A574-CEC3D1D2C952}" presName="rootText" presStyleLbl="node1" presStyleIdx="1" presStyleCnt="2" custScaleX="102277" custScaleY="55996"/>
      <dgm:spPr/>
      <dgm:t>
        <a:bodyPr/>
        <a:lstStyle/>
        <a:p>
          <a:endParaRPr lang="en-US"/>
        </a:p>
      </dgm:t>
    </dgm:pt>
    <dgm:pt modelId="{F7527AF1-D4A6-436F-BED8-053E041B5485}" type="pres">
      <dgm:prSet presAssocID="{BFCEB88A-7BE3-4178-A574-CEC3D1D2C952}" presName="rootConnector" presStyleLbl="node1" presStyleIdx="1" presStyleCnt="2"/>
      <dgm:spPr/>
      <dgm:t>
        <a:bodyPr/>
        <a:lstStyle/>
        <a:p>
          <a:endParaRPr lang="en-US"/>
        </a:p>
      </dgm:t>
    </dgm:pt>
    <dgm:pt modelId="{C04FFBFE-E880-4AD7-B150-FF11C91B152A}" type="pres">
      <dgm:prSet presAssocID="{BFCEB88A-7BE3-4178-A574-CEC3D1D2C952}" presName="childShape" presStyleCnt="0"/>
      <dgm:spPr/>
    </dgm:pt>
    <dgm:pt modelId="{971C64FB-41CB-C049-BB18-FD24EBA3C181}" type="pres">
      <dgm:prSet presAssocID="{57BEA109-DFC3-7745-8A78-FE947BF383CA}" presName="Name13" presStyleLbl="parChTrans1D2" presStyleIdx="4" presStyleCnt="9"/>
      <dgm:spPr/>
      <dgm:t>
        <a:bodyPr/>
        <a:lstStyle/>
        <a:p>
          <a:endParaRPr lang="en-US"/>
        </a:p>
      </dgm:t>
    </dgm:pt>
    <dgm:pt modelId="{AEBD2FC9-7214-D646-8E36-2C4A1E9268F6}" type="pres">
      <dgm:prSet presAssocID="{C551B86C-B848-554D-89E6-471D5D98CD8E}" presName="childText" presStyleLbl="bgAcc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905D59-BD95-9743-A361-7DBCE3FF7782}" type="pres">
      <dgm:prSet presAssocID="{67D20E52-AD5D-0642-A6EA-BAF96D7ED971}" presName="Name13" presStyleLbl="parChTrans1D2" presStyleIdx="5" presStyleCnt="9"/>
      <dgm:spPr/>
      <dgm:t>
        <a:bodyPr/>
        <a:lstStyle/>
        <a:p>
          <a:endParaRPr lang="en-US"/>
        </a:p>
      </dgm:t>
    </dgm:pt>
    <dgm:pt modelId="{D754DDF7-60CA-0043-B2AC-6420418EE95E}" type="pres">
      <dgm:prSet presAssocID="{2F514ACA-74CF-484A-B449-CD1E55F22235}" presName="childText" presStyleLbl="bgAcc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DD7751-D8E5-C64F-9A87-9EB2BE5CD62B}" type="pres">
      <dgm:prSet presAssocID="{7E960F98-0565-AA45-9433-14D934DF6132}" presName="Name13" presStyleLbl="parChTrans1D2" presStyleIdx="6" presStyleCnt="9"/>
      <dgm:spPr/>
      <dgm:t>
        <a:bodyPr/>
        <a:lstStyle/>
        <a:p>
          <a:endParaRPr lang="en-US"/>
        </a:p>
      </dgm:t>
    </dgm:pt>
    <dgm:pt modelId="{A0136F0A-68DF-5444-98E5-8D5B03DD0413}" type="pres">
      <dgm:prSet presAssocID="{9CAEAB9B-BFB6-6B42-814B-159607C8B927}" presName="childText" presStyleLbl="bgAcc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4B6906-3E4B-4D0B-BA14-AE3DC66A8200}" type="pres">
      <dgm:prSet presAssocID="{F1702610-9C02-42A7-8AC6-CBD784CBBFE4}" presName="Name13" presStyleLbl="parChTrans1D2" presStyleIdx="7" presStyleCnt="9"/>
      <dgm:spPr/>
      <dgm:t>
        <a:bodyPr/>
        <a:lstStyle/>
        <a:p>
          <a:endParaRPr lang="en-US"/>
        </a:p>
      </dgm:t>
    </dgm:pt>
    <dgm:pt modelId="{607C54BE-3895-4E18-B2AF-21BA1D00454F}" type="pres">
      <dgm:prSet presAssocID="{2E07F782-44F9-4655-93B7-039D38127978}" presName="childText" presStyleLbl="bgAcc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A7133D-C64F-4234-9A85-1565EC0936B9}" type="pres">
      <dgm:prSet presAssocID="{7DBBAB9F-B28E-4586-A34B-264ADA375699}" presName="Name13" presStyleLbl="parChTrans1D2" presStyleIdx="8" presStyleCnt="9"/>
      <dgm:spPr/>
      <dgm:t>
        <a:bodyPr/>
        <a:lstStyle/>
        <a:p>
          <a:endParaRPr lang="en-US"/>
        </a:p>
      </dgm:t>
    </dgm:pt>
    <dgm:pt modelId="{65926946-84D0-4DAF-AF53-BB41F3FA0FFA}" type="pres">
      <dgm:prSet presAssocID="{587A9C30-003D-4646-A69D-55E1E3D34E36}" presName="childText" presStyleLbl="bgAcc1" presStyleIdx="8" presStyleCnt="9" custLinFactNeighborX="-509" custLinFactNeighborY="-106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A7A756-F842-4A8A-9A07-9A9FA5A5D961}" type="presOf" srcId="{BE28520C-9DFE-4F3E-9AAE-342B39754997}" destId="{DD7D6914-A6E3-46CC-B75B-5C6D2981E59E}" srcOrd="0" destOrd="0" presId="urn:microsoft.com/office/officeart/2005/8/layout/hierarchy3"/>
    <dgm:cxn modelId="{8194FE28-5CF6-2B4B-8B9B-61CC77BD58F8}" type="presOf" srcId="{9CAEAB9B-BFB6-6B42-814B-159607C8B927}" destId="{A0136F0A-68DF-5444-98E5-8D5B03DD0413}" srcOrd="0" destOrd="0" presId="urn:microsoft.com/office/officeart/2005/8/layout/hierarchy3"/>
    <dgm:cxn modelId="{48D8D98A-1800-4EBA-9313-5DD3A6430C74}" srcId="{87E565C3-D324-442B-B628-DABF5E02C76F}" destId="{5DA0B70E-40E6-4639-980F-2BED7BCC6D2F}" srcOrd="0" destOrd="0" parTransId="{C80488F7-1E2B-4FDC-9813-13DA4BC1A340}" sibTransId="{CC8D2F67-A6CF-4FE9-B8CB-A2DD0EDE14F5}"/>
    <dgm:cxn modelId="{9B358668-FC24-4567-B4EE-11486B51D182}" srcId="{E35D08C2-E4BA-487F-8D7B-0001DD0D17C7}" destId="{87E565C3-D324-442B-B628-DABF5E02C76F}" srcOrd="0" destOrd="0" parTransId="{B5855044-18F9-4A93-861E-EE4600A02A40}" sibTransId="{73EB281D-F995-4AB0-94E6-003B154D7D39}"/>
    <dgm:cxn modelId="{83059CA5-4063-3F43-830A-2C5374EA3F44}" type="presOf" srcId="{57BEA109-DFC3-7745-8A78-FE947BF383CA}" destId="{971C64FB-41CB-C049-BB18-FD24EBA3C181}" srcOrd="0" destOrd="0" presId="urn:microsoft.com/office/officeart/2005/8/layout/hierarchy3"/>
    <dgm:cxn modelId="{464B6EB3-725A-4FD6-875A-797C56B38C8A}" type="presOf" srcId="{7DBBAB9F-B28E-4586-A34B-264ADA375699}" destId="{FAA7133D-C64F-4234-9A85-1565EC0936B9}" srcOrd="0" destOrd="0" presId="urn:microsoft.com/office/officeart/2005/8/layout/hierarchy3"/>
    <dgm:cxn modelId="{2D06CB6B-810A-9E4E-AA52-BF61AF19ECE3}" type="presOf" srcId="{7E960F98-0565-AA45-9433-14D934DF6132}" destId="{7DDD7751-D8E5-C64F-9A87-9EB2BE5CD62B}" srcOrd="0" destOrd="0" presId="urn:microsoft.com/office/officeart/2005/8/layout/hierarchy3"/>
    <dgm:cxn modelId="{DA7309DC-E270-CE4C-99B6-DFC7E0FAF4DD}" srcId="{87E565C3-D324-442B-B628-DABF5E02C76F}" destId="{9937C287-A75C-584E-A752-B89C0F306510}" srcOrd="3" destOrd="0" parTransId="{918AD23E-2438-2C40-BD23-A3678979CADB}" sibTransId="{C00B4EA6-65C8-9A43-A99E-DF18D294C37C}"/>
    <dgm:cxn modelId="{0A3495F5-EE9F-416C-96FC-D6818A5A36EB}" type="presOf" srcId="{E35D08C2-E4BA-487F-8D7B-0001DD0D17C7}" destId="{EA2E7A73-EAA6-438B-9B86-BCA4A8975463}" srcOrd="0" destOrd="0" presId="urn:microsoft.com/office/officeart/2005/8/layout/hierarchy3"/>
    <dgm:cxn modelId="{85EEE352-2E33-4C48-8395-3CB030BFEBDD}" srcId="{BFCEB88A-7BE3-4178-A574-CEC3D1D2C952}" destId="{2F514ACA-74CF-484A-B449-CD1E55F22235}" srcOrd="1" destOrd="0" parTransId="{67D20E52-AD5D-0642-A6EA-BAF96D7ED971}" sibTransId="{FD506290-0D08-9646-903F-699171152FA9}"/>
    <dgm:cxn modelId="{5170E540-1EA3-4BA9-8ABA-300E89204700}" srcId="{BFCEB88A-7BE3-4178-A574-CEC3D1D2C952}" destId="{2E07F782-44F9-4655-93B7-039D38127978}" srcOrd="3" destOrd="0" parTransId="{F1702610-9C02-42A7-8AC6-CBD784CBBFE4}" sibTransId="{D2F75450-4619-4107-AAB5-4C2C0E28AB97}"/>
    <dgm:cxn modelId="{6EB7B42F-64B2-0B4E-8FC9-C5D0A35AE9AC}" type="presOf" srcId="{C551B86C-B848-554D-89E6-471D5D98CD8E}" destId="{AEBD2FC9-7214-D646-8E36-2C4A1E9268F6}" srcOrd="0" destOrd="0" presId="urn:microsoft.com/office/officeart/2005/8/layout/hierarchy3"/>
    <dgm:cxn modelId="{9FC7ED7A-F84F-4848-A695-51BAC5A3501D}" type="presOf" srcId="{67D20E52-AD5D-0642-A6EA-BAF96D7ED971}" destId="{A2905D59-BD95-9743-A361-7DBCE3FF7782}" srcOrd="0" destOrd="0" presId="urn:microsoft.com/office/officeart/2005/8/layout/hierarchy3"/>
    <dgm:cxn modelId="{187595DF-F13B-4CA8-8BA0-D20E2CB30EDD}" srcId="{BFCEB88A-7BE3-4178-A574-CEC3D1D2C952}" destId="{587A9C30-003D-4646-A69D-55E1E3D34E36}" srcOrd="4" destOrd="0" parTransId="{7DBBAB9F-B28E-4586-A34B-264ADA375699}" sibTransId="{EC561867-57FB-437E-A50D-C6F5AE022AD1}"/>
    <dgm:cxn modelId="{53647BF8-40F1-4FA0-94CB-641D03278FC0}" type="presOf" srcId="{BFCEB88A-7BE3-4178-A574-CEC3D1D2C952}" destId="{BD43D1EC-FD37-4076-B781-31E28CC8A283}" srcOrd="0" destOrd="0" presId="urn:microsoft.com/office/officeart/2005/8/layout/hierarchy3"/>
    <dgm:cxn modelId="{365FB8B9-DF35-41D3-B709-00A07342670D}" srcId="{87E565C3-D324-442B-B628-DABF5E02C76F}" destId="{7DD66638-B984-438F-AC1F-C982C95A3518}" srcOrd="2" destOrd="0" parTransId="{C6AB2CF0-7E12-42F5-93A7-E1F031860F01}" sibTransId="{A7FBBF31-59D3-46C7-9DD8-39F575B3B3EA}"/>
    <dgm:cxn modelId="{B8894F0C-3587-544D-8A67-9A3BE36E9CE9}" type="presOf" srcId="{9937C287-A75C-584E-A752-B89C0F306510}" destId="{464C799B-AB8F-B848-8BE7-CC7F500656EC}" srcOrd="0" destOrd="0" presId="urn:microsoft.com/office/officeart/2005/8/layout/hierarchy3"/>
    <dgm:cxn modelId="{CED0F7B2-B18A-4C1D-A374-9904792A24A8}" type="presOf" srcId="{C6AB2CF0-7E12-42F5-93A7-E1F031860F01}" destId="{5503B7A9-31E6-4518-A114-D44932BB8309}" srcOrd="0" destOrd="0" presId="urn:microsoft.com/office/officeart/2005/8/layout/hierarchy3"/>
    <dgm:cxn modelId="{9D2C8A8B-A57D-4788-9F2D-811652E42AC8}" type="presOf" srcId="{C80488F7-1E2B-4FDC-9813-13DA4BC1A340}" destId="{6AABAF1D-3B59-45D9-86BD-02FB6BF6555D}" srcOrd="0" destOrd="0" presId="urn:microsoft.com/office/officeart/2005/8/layout/hierarchy3"/>
    <dgm:cxn modelId="{DA3A376A-BFC9-4637-B1E4-9D43931D3D5F}" type="presOf" srcId="{587A9C30-003D-4646-A69D-55E1E3D34E36}" destId="{65926946-84D0-4DAF-AF53-BB41F3FA0FFA}" srcOrd="0" destOrd="0" presId="urn:microsoft.com/office/officeart/2005/8/layout/hierarchy3"/>
    <dgm:cxn modelId="{7EAA5547-1DCE-45DA-8977-B678CA589F30}" srcId="{87E565C3-D324-442B-B628-DABF5E02C76F}" destId="{913BE281-F542-4F51-B424-650D4C0B267B}" srcOrd="1" destOrd="0" parTransId="{BE28520C-9DFE-4F3E-9AAE-342B39754997}" sibTransId="{502E4C41-02EA-4FB4-B306-F88A914A0FF3}"/>
    <dgm:cxn modelId="{50B5391E-E23B-4DCA-A048-8D4457651C10}" type="presOf" srcId="{913BE281-F542-4F51-B424-650D4C0B267B}" destId="{BA1BDC28-5944-4582-9B26-71D5135154A0}" srcOrd="0" destOrd="0" presId="urn:microsoft.com/office/officeart/2005/8/layout/hierarchy3"/>
    <dgm:cxn modelId="{F3CDAF8B-962B-4185-BA77-AEEDD3B25765}" type="presOf" srcId="{7DD66638-B984-438F-AC1F-C982C95A3518}" destId="{1ABE6A92-AF4E-441D-9E64-3EE5385C535A}" srcOrd="0" destOrd="0" presId="urn:microsoft.com/office/officeart/2005/8/layout/hierarchy3"/>
    <dgm:cxn modelId="{5F129E4D-EC41-4A98-B50A-F360FF79A618}" type="presOf" srcId="{2E07F782-44F9-4655-93B7-039D38127978}" destId="{607C54BE-3895-4E18-B2AF-21BA1D00454F}" srcOrd="0" destOrd="0" presId="urn:microsoft.com/office/officeart/2005/8/layout/hierarchy3"/>
    <dgm:cxn modelId="{6193B448-D27E-469C-861C-A850161F6B79}" type="presOf" srcId="{5DA0B70E-40E6-4639-980F-2BED7BCC6D2F}" destId="{F08C55BA-8490-484A-9DED-03FE04C03DCA}" srcOrd="0" destOrd="0" presId="urn:microsoft.com/office/officeart/2005/8/layout/hierarchy3"/>
    <dgm:cxn modelId="{E4676DDC-A6F0-491C-8DD6-4C92251AFC3B}" type="presOf" srcId="{87E565C3-D324-442B-B628-DABF5E02C76F}" destId="{E7D1EC30-3531-4602-A17C-31E690556BF2}" srcOrd="0" destOrd="0" presId="urn:microsoft.com/office/officeart/2005/8/layout/hierarchy3"/>
    <dgm:cxn modelId="{862D3E91-8470-2645-B7D7-6455FD93D926}" srcId="{BFCEB88A-7BE3-4178-A574-CEC3D1D2C952}" destId="{C551B86C-B848-554D-89E6-471D5D98CD8E}" srcOrd="0" destOrd="0" parTransId="{57BEA109-DFC3-7745-8A78-FE947BF383CA}" sibTransId="{820BB4EE-2324-EE43-8DE1-E63C54922C00}"/>
    <dgm:cxn modelId="{E7649E0A-5CC1-4B1A-9789-6229B7EAA275}" type="presOf" srcId="{F1702610-9C02-42A7-8AC6-CBD784CBBFE4}" destId="{2D4B6906-3E4B-4D0B-BA14-AE3DC66A8200}" srcOrd="0" destOrd="0" presId="urn:microsoft.com/office/officeart/2005/8/layout/hierarchy3"/>
    <dgm:cxn modelId="{0348B52E-FABB-7C4C-BDBC-966DB50F27E4}" srcId="{BFCEB88A-7BE3-4178-A574-CEC3D1D2C952}" destId="{9CAEAB9B-BFB6-6B42-814B-159607C8B927}" srcOrd="2" destOrd="0" parTransId="{7E960F98-0565-AA45-9433-14D934DF6132}" sibTransId="{2502491F-CBC8-E447-9B7C-88C4386F11E3}"/>
    <dgm:cxn modelId="{48AD224A-C2C3-466D-A97A-52F4E08B08BF}" srcId="{E35D08C2-E4BA-487F-8D7B-0001DD0D17C7}" destId="{BFCEB88A-7BE3-4178-A574-CEC3D1D2C952}" srcOrd="1" destOrd="0" parTransId="{29BAA2BF-7F4A-40E8-9490-03E472C920AB}" sibTransId="{3D651FCA-55C3-4B36-8791-52D4F460D042}"/>
    <dgm:cxn modelId="{FAF0878E-8E62-4E8A-A086-6AE018540C84}" type="presOf" srcId="{BFCEB88A-7BE3-4178-A574-CEC3D1D2C952}" destId="{F7527AF1-D4A6-436F-BED8-053E041B5485}" srcOrd="1" destOrd="0" presId="urn:microsoft.com/office/officeart/2005/8/layout/hierarchy3"/>
    <dgm:cxn modelId="{366005E1-E4C7-324B-92F1-EA7791202D3C}" type="presOf" srcId="{918AD23E-2438-2C40-BD23-A3678979CADB}" destId="{595C38EE-70FF-6644-9C4C-1A2E2AF6F20D}" srcOrd="0" destOrd="0" presId="urn:microsoft.com/office/officeart/2005/8/layout/hierarchy3"/>
    <dgm:cxn modelId="{9BECFDED-F021-C644-B28D-1477AC8B11AB}" type="presOf" srcId="{2F514ACA-74CF-484A-B449-CD1E55F22235}" destId="{D754DDF7-60CA-0043-B2AC-6420418EE95E}" srcOrd="0" destOrd="0" presId="urn:microsoft.com/office/officeart/2005/8/layout/hierarchy3"/>
    <dgm:cxn modelId="{43E961E4-8439-4679-9125-5BA029635131}" type="presOf" srcId="{87E565C3-D324-442B-B628-DABF5E02C76F}" destId="{6B220D17-A0C2-485F-9280-DB47605C88AA}" srcOrd="1" destOrd="0" presId="urn:microsoft.com/office/officeart/2005/8/layout/hierarchy3"/>
    <dgm:cxn modelId="{F5701F9A-A3BB-4035-886E-764392A86D80}" type="presParOf" srcId="{EA2E7A73-EAA6-438B-9B86-BCA4A8975463}" destId="{E4B22670-113C-4F8E-AFCE-FD98D41E6F4C}" srcOrd="0" destOrd="0" presId="urn:microsoft.com/office/officeart/2005/8/layout/hierarchy3"/>
    <dgm:cxn modelId="{E58599E5-DFE6-4069-BF58-34E79132F367}" type="presParOf" srcId="{E4B22670-113C-4F8E-AFCE-FD98D41E6F4C}" destId="{3ED7EE30-D7B5-4D58-BC7A-7A298A589C45}" srcOrd="0" destOrd="0" presId="urn:microsoft.com/office/officeart/2005/8/layout/hierarchy3"/>
    <dgm:cxn modelId="{B046C617-10F2-4B2D-81FC-D43BE498E1F3}" type="presParOf" srcId="{3ED7EE30-D7B5-4D58-BC7A-7A298A589C45}" destId="{E7D1EC30-3531-4602-A17C-31E690556BF2}" srcOrd="0" destOrd="0" presId="urn:microsoft.com/office/officeart/2005/8/layout/hierarchy3"/>
    <dgm:cxn modelId="{2F2E3B1D-F551-4D8E-9DE0-E4DB852F59D7}" type="presParOf" srcId="{3ED7EE30-D7B5-4D58-BC7A-7A298A589C45}" destId="{6B220D17-A0C2-485F-9280-DB47605C88AA}" srcOrd="1" destOrd="0" presId="urn:microsoft.com/office/officeart/2005/8/layout/hierarchy3"/>
    <dgm:cxn modelId="{8B1084A3-1402-4BC2-AFDF-6E390CF63E77}" type="presParOf" srcId="{E4B22670-113C-4F8E-AFCE-FD98D41E6F4C}" destId="{DCF0B4B7-A863-4E7C-8C45-D8396E8682AD}" srcOrd="1" destOrd="0" presId="urn:microsoft.com/office/officeart/2005/8/layout/hierarchy3"/>
    <dgm:cxn modelId="{609714A0-A115-46EE-87C9-7C8090F579B4}" type="presParOf" srcId="{DCF0B4B7-A863-4E7C-8C45-D8396E8682AD}" destId="{6AABAF1D-3B59-45D9-86BD-02FB6BF6555D}" srcOrd="0" destOrd="0" presId="urn:microsoft.com/office/officeart/2005/8/layout/hierarchy3"/>
    <dgm:cxn modelId="{70FEF760-886C-47C0-A7BA-EB0D4A8A913C}" type="presParOf" srcId="{DCF0B4B7-A863-4E7C-8C45-D8396E8682AD}" destId="{F08C55BA-8490-484A-9DED-03FE04C03DCA}" srcOrd="1" destOrd="0" presId="urn:microsoft.com/office/officeart/2005/8/layout/hierarchy3"/>
    <dgm:cxn modelId="{D02F9159-FED4-4DF0-B494-B8A24D8B3BAA}" type="presParOf" srcId="{DCF0B4B7-A863-4E7C-8C45-D8396E8682AD}" destId="{DD7D6914-A6E3-46CC-B75B-5C6D2981E59E}" srcOrd="2" destOrd="0" presId="urn:microsoft.com/office/officeart/2005/8/layout/hierarchy3"/>
    <dgm:cxn modelId="{4B47C687-5886-4EBC-A9BC-C023763EC2B1}" type="presParOf" srcId="{DCF0B4B7-A863-4E7C-8C45-D8396E8682AD}" destId="{BA1BDC28-5944-4582-9B26-71D5135154A0}" srcOrd="3" destOrd="0" presId="urn:microsoft.com/office/officeart/2005/8/layout/hierarchy3"/>
    <dgm:cxn modelId="{928D7668-32C0-4957-87B4-93AA3E025FD3}" type="presParOf" srcId="{DCF0B4B7-A863-4E7C-8C45-D8396E8682AD}" destId="{5503B7A9-31E6-4518-A114-D44932BB8309}" srcOrd="4" destOrd="0" presId="urn:microsoft.com/office/officeart/2005/8/layout/hierarchy3"/>
    <dgm:cxn modelId="{1A2821DA-7ABB-44B4-AC0A-EA64ED68074C}" type="presParOf" srcId="{DCF0B4B7-A863-4E7C-8C45-D8396E8682AD}" destId="{1ABE6A92-AF4E-441D-9E64-3EE5385C535A}" srcOrd="5" destOrd="0" presId="urn:microsoft.com/office/officeart/2005/8/layout/hierarchy3"/>
    <dgm:cxn modelId="{F15C6839-7FF2-9A47-8304-24BB5F625A6B}" type="presParOf" srcId="{DCF0B4B7-A863-4E7C-8C45-D8396E8682AD}" destId="{595C38EE-70FF-6644-9C4C-1A2E2AF6F20D}" srcOrd="6" destOrd="0" presId="urn:microsoft.com/office/officeart/2005/8/layout/hierarchy3"/>
    <dgm:cxn modelId="{15FC19D5-4FF1-2D4A-A555-7B76EC3D59CE}" type="presParOf" srcId="{DCF0B4B7-A863-4E7C-8C45-D8396E8682AD}" destId="{464C799B-AB8F-B848-8BE7-CC7F500656EC}" srcOrd="7" destOrd="0" presId="urn:microsoft.com/office/officeart/2005/8/layout/hierarchy3"/>
    <dgm:cxn modelId="{7553D40A-FF2C-4A17-80D7-3CC5062A65F7}" type="presParOf" srcId="{EA2E7A73-EAA6-438B-9B86-BCA4A8975463}" destId="{9F930759-6F3A-4FEC-A187-E1E14E692A57}" srcOrd="1" destOrd="0" presId="urn:microsoft.com/office/officeart/2005/8/layout/hierarchy3"/>
    <dgm:cxn modelId="{CEE7707D-DD56-45B8-B1EE-E507CD25C776}" type="presParOf" srcId="{9F930759-6F3A-4FEC-A187-E1E14E692A57}" destId="{4C043CF6-9B43-4711-B8DB-0FADFF38F5FD}" srcOrd="0" destOrd="0" presId="urn:microsoft.com/office/officeart/2005/8/layout/hierarchy3"/>
    <dgm:cxn modelId="{D790E26B-F8AC-4DD0-A26E-FB7A4D244418}" type="presParOf" srcId="{4C043CF6-9B43-4711-B8DB-0FADFF38F5FD}" destId="{BD43D1EC-FD37-4076-B781-31E28CC8A283}" srcOrd="0" destOrd="0" presId="urn:microsoft.com/office/officeart/2005/8/layout/hierarchy3"/>
    <dgm:cxn modelId="{E8F0C0DB-C92E-41D0-9DFD-2B0E9D824B67}" type="presParOf" srcId="{4C043CF6-9B43-4711-B8DB-0FADFF38F5FD}" destId="{F7527AF1-D4A6-436F-BED8-053E041B5485}" srcOrd="1" destOrd="0" presId="urn:microsoft.com/office/officeart/2005/8/layout/hierarchy3"/>
    <dgm:cxn modelId="{9C562583-F969-46C1-A956-72AB2C1D8EFE}" type="presParOf" srcId="{9F930759-6F3A-4FEC-A187-E1E14E692A57}" destId="{C04FFBFE-E880-4AD7-B150-FF11C91B152A}" srcOrd="1" destOrd="0" presId="urn:microsoft.com/office/officeart/2005/8/layout/hierarchy3"/>
    <dgm:cxn modelId="{23A6024A-C46C-2B44-9D93-63E6282A9C0D}" type="presParOf" srcId="{C04FFBFE-E880-4AD7-B150-FF11C91B152A}" destId="{971C64FB-41CB-C049-BB18-FD24EBA3C181}" srcOrd="0" destOrd="0" presId="urn:microsoft.com/office/officeart/2005/8/layout/hierarchy3"/>
    <dgm:cxn modelId="{807C1B46-E888-C44B-8A13-E8F397CEBB31}" type="presParOf" srcId="{C04FFBFE-E880-4AD7-B150-FF11C91B152A}" destId="{AEBD2FC9-7214-D646-8E36-2C4A1E9268F6}" srcOrd="1" destOrd="0" presId="urn:microsoft.com/office/officeart/2005/8/layout/hierarchy3"/>
    <dgm:cxn modelId="{CCE8D532-98FB-D54B-B28A-FDD5B9479D48}" type="presParOf" srcId="{C04FFBFE-E880-4AD7-B150-FF11C91B152A}" destId="{A2905D59-BD95-9743-A361-7DBCE3FF7782}" srcOrd="2" destOrd="0" presId="urn:microsoft.com/office/officeart/2005/8/layout/hierarchy3"/>
    <dgm:cxn modelId="{6D47F3B0-3EF0-3A4A-9FB9-902F13A5D94B}" type="presParOf" srcId="{C04FFBFE-E880-4AD7-B150-FF11C91B152A}" destId="{D754DDF7-60CA-0043-B2AC-6420418EE95E}" srcOrd="3" destOrd="0" presId="urn:microsoft.com/office/officeart/2005/8/layout/hierarchy3"/>
    <dgm:cxn modelId="{C4EE7AED-A13D-A64E-B4DC-C7C067AF028C}" type="presParOf" srcId="{C04FFBFE-E880-4AD7-B150-FF11C91B152A}" destId="{7DDD7751-D8E5-C64F-9A87-9EB2BE5CD62B}" srcOrd="4" destOrd="0" presId="urn:microsoft.com/office/officeart/2005/8/layout/hierarchy3"/>
    <dgm:cxn modelId="{8554C7ED-98B3-4443-B4C4-778BE092C7BF}" type="presParOf" srcId="{C04FFBFE-E880-4AD7-B150-FF11C91B152A}" destId="{A0136F0A-68DF-5444-98E5-8D5B03DD0413}" srcOrd="5" destOrd="0" presId="urn:microsoft.com/office/officeart/2005/8/layout/hierarchy3"/>
    <dgm:cxn modelId="{7749376C-9B72-48FD-8B45-DE4013D30FB6}" type="presParOf" srcId="{C04FFBFE-E880-4AD7-B150-FF11C91B152A}" destId="{2D4B6906-3E4B-4D0B-BA14-AE3DC66A8200}" srcOrd="6" destOrd="0" presId="urn:microsoft.com/office/officeart/2005/8/layout/hierarchy3"/>
    <dgm:cxn modelId="{BE2E2199-3629-4DB0-A625-BECE38030F08}" type="presParOf" srcId="{C04FFBFE-E880-4AD7-B150-FF11C91B152A}" destId="{607C54BE-3895-4E18-B2AF-21BA1D00454F}" srcOrd="7" destOrd="0" presId="urn:microsoft.com/office/officeart/2005/8/layout/hierarchy3"/>
    <dgm:cxn modelId="{45E8D8A6-B1D2-468A-B093-D1AAA5E70414}" type="presParOf" srcId="{C04FFBFE-E880-4AD7-B150-FF11C91B152A}" destId="{FAA7133D-C64F-4234-9A85-1565EC0936B9}" srcOrd="8" destOrd="0" presId="urn:microsoft.com/office/officeart/2005/8/layout/hierarchy3"/>
    <dgm:cxn modelId="{2EDCC1E4-E6AD-4973-A2E7-3BF2AC0696C2}" type="presParOf" srcId="{C04FFBFE-E880-4AD7-B150-FF11C91B152A}" destId="{65926946-84D0-4DAF-AF53-BB41F3FA0FFA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00711D-5F3C-1446-A843-10D6224D66C3}">
      <dsp:nvSpPr>
        <dsp:cNvPr id="0" name=""/>
        <dsp:cNvSpPr/>
      </dsp:nvSpPr>
      <dsp:spPr>
        <a:xfrm>
          <a:off x="0" y="0"/>
          <a:ext cx="3627120" cy="8686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Filter</a:t>
          </a:r>
          <a:endParaRPr lang="en-US" sz="3600" kern="1200" dirty="0"/>
        </a:p>
      </dsp:txBody>
      <dsp:txXfrm>
        <a:off x="25443" y="25443"/>
        <a:ext cx="2689746" cy="817794"/>
      </dsp:txXfrm>
    </dsp:sp>
    <dsp:sp modelId="{1F92BE15-6B90-084A-BDE3-04E2CC8518D5}">
      <dsp:nvSpPr>
        <dsp:cNvPr id="0" name=""/>
        <dsp:cNvSpPr/>
      </dsp:nvSpPr>
      <dsp:spPr>
        <a:xfrm>
          <a:off x="320039" y="1013459"/>
          <a:ext cx="3627120" cy="8686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Aggregate</a:t>
          </a:r>
          <a:endParaRPr lang="en-US" sz="3600" kern="1200" dirty="0"/>
        </a:p>
      </dsp:txBody>
      <dsp:txXfrm>
        <a:off x="345482" y="1038902"/>
        <a:ext cx="2691552" cy="817794"/>
      </dsp:txXfrm>
    </dsp:sp>
    <dsp:sp modelId="{26CB1945-9ADB-1245-90AB-BAB92EBDD84C}">
      <dsp:nvSpPr>
        <dsp:cNvPr id="0" name=""/>
        <dsp:cNvSpPr/>
      </dsp:nvSpPr>
      <dsp:spPr>
        <a:xfrm>
          <a:off x="640079" y="2026919"/>
          <a:ext cx="3627120" cy="8686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Evaluate</a:t>
          </a:r>
          <a:endParaRPr lang="en-US" sz="3600" kern="1200" dirty="0"/>
        </a:p>
      </dsp:txBody>
      <dsp:txXfrm>
        <a:off x="665522" y="2052362"/>
        <a:ext cx="2691552" cy="817794"/>
      </dsp:txXfrm>
    </dsp:sp>
    <dsp:sp modelId="{64664D68-A9F9-3348-A4FB-DD4FBC9A9893}">
      <dsp:nvSpPr>
        <dsp:cNvPr id="0" name=""/>
        <dsp:cNvSpPr/>
      </dsp:nvSpPr>
      <dsp:spPr>
        <a:xfrm flipV="1">
          <a:off x="3279647" y="924782"/>
          <a:ext cx="130302" cy="3257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3308965" y="932844"/>
        <a:ext cx="71666" cy="24512"/>
      </dsp:txXfrm>
    </dsp:sp>
    <dsp:sp modelId="{A1F4D376-F8DD-384A-A78B-C04AA037E87A}">
      <dsp:nvSpPr>
        <dsp:cNvPr id="0" name=""/>
        <dsp:cNvSpPr/>
      </dsp:nvSpPr>
      <dsp:spPr>
        <a:xfrm>
          <a:off x="3648551" y="1918335"/>
          <a:ext cx="32574" cy="6080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655880" y="1918335"/>
        <a:ext cx="17916" cy="527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3FC652-B0CA-4D06-8360-B19272FF98B6}">
      <dsp:nvSpPr>
        <dsp:cNvPr id="0" name=""/>
        <dsp:cNvSpPr/>
      </dsp:nvSpPr>
      <dsp:spPr>
        <a:xfrm>
          <a:off x="81438" y="99"/>
          <a:ext cx="1663600" cy="998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Citations</a:t>
          </a:r>
          <a:endParaRPr lang="en-US" sz="1800" kern="1200" dirty="0"/>
        </a:p>
      </dsp:txBody>
      <dsp:txXfrm>
        <a:off x="81438" y="99"/>
        <a:ext cx="1663600" cy="998160"/>
      </dsp:txXfrm>
    </dsp:sp>
    <dsp:sp modelId="{FD2D9C15-EE0D-4BEA-94A5-9D12B5604EB6}">
      <dsp:nvSpPr>
        <dsp:cNvPr id="0" name=""/>
        <dsp:cNvSpPr/>
      </dsp:nvSpPr>
      <dsp:spPr>
        <a:xfrm>
          <a:off x="1911399" y="99"/>
          <a:ext cx="1663600" cy="998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Conferences</a:t>
          </a:r>
          <a:endParaRPr lang="en-US" sz="1800" kern="1200" dirty="0"/>
        </a:p>
      </dsp:txBody>
      <dsp:txXfrm>
        <a:off x="1911399" y="99"/>
        <a:ext cx="1663600" cy="998160"/>
      </dsp:txXfrm>
    </dsp:sp>
    <dsp:sp modelId="{AEDBE9E4-40B7-4915-9CB8-0CD3152EE1D7}">
      <dsp:nvSpPr>
        <dsp:cNvPr id="0" name=""/>
        <dsp:cNvSpPr/>
      </dsp:nvSpPr>
      <dsp:spPr>
        <a:xfrm>
          <a:off x="3741360" y="99"/>
          <a:ext cx="1663600" cy="998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Collaborators</a:t>
          </a:r>
          <a:endParaRPr lang="en-US" sz="1800" kern="1200" dirty="0"/>
        </a:p>
      </dsp:txBody>
      <dsp:txXfrm>
        <a:off x="3741360" y="99"/>
        <a:ext cx="1663600" cy="998160"/>
      </dsp:txXfrm>
    </dsp:sp>
    <dsp:sp modelId="{EA2FE4E1-7444-4CBC-AC9D-3C7FEFC47265}">
      <dsp:nvSpPr>
        <dsp:cNvPr id="0" name=""/>
        <dsp:cNvSpPr/>
      </dsp:nvSpPr>
      <dsp:spPr>
        <a:xfrm>
          <a:off x="81438" y="1164619"/>
          <a:ext cx="1663600" cy="998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Listserve</a:t>
          </a:r>
          <a:endParaRPr lang="en-US" sz="1800" kern="1200" dirty="0"/>
        </a:p>
      </dsp:txBody>
      <dsp:txXfrm>
        <a:off x="81438" y="1164619"/>
        <a:ext cx="1663600" cy="998160"/>
      </dsp:txXfrm>
    </dsp:sp>
    <dsp:sp modelId="{7033866A-376D-4393-A99B-D1A0DC900AC0}">
      <dsp:nvSpPr>
        <dsp:cNvPr id="0" name=""/>
        <dsp:cNvSpPr/>
      </dsp:nvSpPr>
      <dsp:spPr>
        <a:xfrm>
          <a:off x="1911399" y="1164619"/>
          <a:ext cx="1663600" cy="998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Social bookmarks</a:t>
          </a:r>
          <a:endParaRPr lang="en-US" sz="1800" kern="1200" dirty="0"/>
        </a:p>
      </dsp:txBody>
      <dsp:txXfrm>
        <a:off x="1911399" y="1164619"/>
        <a:ext cx="1663600" cy="998160"/>
      </dsp:txXfrm>
    </dsp:sp>
    <dsp:sp modelId="{5A636869-C3C4-4105-85B3-7D1CEFA8A620}">
      <dsp:nvSpPr>
        <dsp:cNvPr id="0" name=""/>
        <dsp:cNvSpPr/>
      </dsp:nvSpPr>
      <dsp:spPr>
        <a:xfrm>
          <a:off x="3741360" y="1164619"/>
          <a:ext cx="1663600" cy="998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Twitter</a:t>
          </a:r>
          <a:endParaRPr lang="en-US" sz="1800" kern="1200" dirty="0"/>
        </a:p>
      </dsp:txBody>
      <dsp:txXfrm>
        <a:off x="3741360" y="1164619"/>
        <a:ext cx="1663600" cy="998160"/>
      </dsp:txXfrm>
    </dsp:sp>
    <dsp:sp modelId="{DE0936D3-D463-4A1E-9B2A-1CA7021E3D7E}">
      <dsp:nvSpPr>
        <dsp:cNvPr id="0" name=""/>
        <dsp:cNvSpPr/>
      </dsp:nvSpPr>
      <dsp:spPr>
        <a:xfrm>
          <a:off x="996419" y="2329140"/>
          <a:ext cx="1663600" cy="998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Facebook</a:t>
          </a:r>
          <a:endParaRPr lang="en-US" sz="1800" kern="1200" dirty="0"/>
        </a:p>
      </dsp:txBody>
      <dsp:txXfrm>
        <a:off x="996419" y="2329140"/>
        <a:ext cx="1663600" cy="998160"/>
      </dsp:txXfrm>
    </dsp:sp>
    <dsp:sp modelId="{EFE17B59-E95D-4E8E-B6FB-F748491E153B}">
      <dsp:nvSpPr>
        <dsp:cNvPr id="0" name=""/>
        <dsp:cNvSpPr/>
      </dsp:nvSpPr>
      <dsp:spPr>
        <a:xfrm>
          <a:off x="2826380" y="2329140"/>
          <a:ext cx="1663600" cy="998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Blogs</a:t>
          </a:r>
          <a:endParaRPr lang="en-US" sz="1800" kern="1200" dirty="0"/>
        </a:p>
      </dsp:txBody>
      <dsp:txXfrm>
        <a:off x="2826380" y="2329140"/>
        <a:ext cx="1663600" cy="9981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DD79B1-D0F9-4BB1-9763-4ADE0D725100}">
      <dsp:nvSpPr>
        <dsp:cNvPr id="0" name=""/>
        <dsp:cNvSpPr/>
      </dsp:nvSpPr>
      <dsp:spPr>
        <a:xfrm>
          <a:off x="3728980" y="1018709"/>
          <a:ext cx="2247580" cy="740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Dissemination</a:t>
          </a:r>
          <a:endParaRPr lang="en-US" sz="1900" kern="1200" dirty="0"/>
        </a:p>
      </dsp:txBody>
      <dsp:txXfrm>
        <a:off x="3728980" y="1018709"/>
        <a:ext cx="2247580" cy="740680"/>
      </dsp:txXfrm>
    </dsp:sp>
    <dsp:sp modelId="{8D5A15BC-E134-4A8A-9004-08A4FCEBBC31}">
      <dsp:nvSpPr>
        <dsp:cNvPr id="0" name=""/>
        <dsp:cNvSpPr/>
      </dsp:nvSpPr>
      <dsp:spPr>
        <a:xfrm>
          <a:off x="149955" y="2519560"/>
          <a:ext cx="2247580" cy="1387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49955" y="2519560"/>
        <a:ext cx="2247580" cy="1387673"/>
      </dsp:txXfrm>
    </dsp:sp>
    <dsp:sp modelId="{16040B1F-BB5A-490C-9FB3-DCF474D9CDEF}">
      <dsp:nvSpPr>
        <dsp:cNvPr id="0" name=""/>
        <dsp:cNvSpPr/>
      </dsp:nvSpPr>
      <dsp:spPr>
        <a:xfrm>
          <a:off x="3810000" y="811817"/>
          <a:ext cx="178784" cy="17878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1249B4-3F92-4917-B440-0B08BDA7F1D4}">
      <dsp:nvSpPr>
        <dsp:cNvPr id="0" name=""/>
        <dsp:cNvSpPr/>
      </dsp:nvSpPr>
      <dsp:spPr>
        <a:xfrm>
          <a:off x="3924358" y="543144"/>
          <a:ext cx="178784" cy="1787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680DC4-0DD9-4ED5-B405-C3FE4ADB5C22}">
      <dsp:nvSpPr>
        <dsp:cNvPr id="0" name=""/>
        <dsp:cNvSpPr/>
      </dsp:nvSpPr>
      <dsp:spPr>
        <a:xfrm>
          <a:off x="4224742" y="593204"/>
          <a:ext cx="280947" cy="2809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308328-0C3C-45D2-8D5A-CC5025F36128}">
      <dsp:nvSpPr>
        <dsp:cNvPr id="0" name=""/>
        <dsp:cNvSpPr/>
      </dsp:nvSpPr>
      <dsp:spPr>
        <a:xfrm>
          <a:off x="4475015" y="317875"/>
          <a:ext cx="178784" cy="1787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5B6DDF-2C93-46AD-9340-D8C0B8271D77}">
      <dsp:nvSpPr>
        <dsp:cNvPr id="0" name=""/>
        <dsp:cNvSpPr/>
      </dsp:nvSpPr>
      <dsp:spPr>
        <a:xfrm>
          <a:off x="4800403" y="217756"/>
          <a:ext cx="178784" cy="1787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DB04CC-23F9-42BA-B2E5-2E299A20098A}">
      <dsp:nvSpPr>
        <dsp:cNvPr id="0" name=""/>
        <dsp:cNvSpPr/>
      </dsp:nvSpPr>
      <dsp:spPr>
        <a:xfrm>
          <a:off x="5200881" y="392965"/>
          <a:ext cx="178784" cy="1787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7D21DC-E302-42A1-AEA1-4679121C647B}">
      <dsp:nvSpPr>
        <dsp:cNvPr id="0" name=""/>
        <dsp:cNvSpPr/>
      </dsp:nvSpPr>
      <dsp:spPr>
        <a:xfrm>
          <a:off x="5451206" y="518115"/>
          <a:ext cx="280947" cy="2809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84581B-1477-433F-878C-1D8802621DC6}">
      <dsp:nvSpPr>
        <dsp:cNvPr id="0" name=""/>
        <dsp:cNvSpPr/>
      </dsp:nvSpPr>
      <dsp:spPr>
        <a:xfrm>
          <a:off x="5797780" y="793443"/>
          <a:ext cx="178784" cy="1787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2267CC-CE29-449B-ACFB-4E81C56F1540}">
      <dsp:nvSpPr>
        <dsp:cNvPr id="0" name=""/>
        <dsp:cNvSpPr/>
      </dsp:nvSpPr>
      <dsp:spPr>
        <a:xfrm>
          <a:off x="5797780" y="1068772"/>
          <a:ext cx="178784" cy="1787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02FAC7-72E0-4B77-8AEA-3D8422F3CD26}">
      <dsp:nvSpPr>
        <dsp:cNvPr id="0" name=""/>
        <dsp:cNvSpPr/>
      </dsp:nvSpPr>
      <dsp:spPr>
        <a:xfrm>
          <a:off x="4650311" y="543146"/>
          <a:ext cx="459732" cy="4597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CE363B-8F50-4799-A178-E7F34145F191}">
      <dsp:nvSpPr>
        <dsp:cNvPr id="0" name=""/>
        <dsp:cNvSpPr/>
      </dsp:nvSpPr>
      <dsp:spPr>
        <a:xfrm>
          <a:off x="3674059" y="1494280"/>
          <a:ext cx="178784" cy="1787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8C6DBD-E8B2-488D-B603-6DB2FC35045F}">
      <dsp:nvSpPr>
        <dsp:cNvPr id="0" name=""/>
        <dsp:cNvSpPr/>
      </dsp:nvSpPr>
      <dsp:spPr>
        <a:xfrm>
          <a:off x="3910054" y="1676401"/>
          <a:ext cx="280947" cy="2809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4EAA39-648C-4252-9ED0-36FFA7410BE4}">
      <dsp:nvSpPr>
        <dsp:cNvPr id="0" name=""/>
        <dsp:cNvSpPr/>
      </dsp:nvSpPr>
      <dsp:spPr>
        <a:xfrm>
          <a:off x="4199642" y="1877350"/>
          <a:ext cx="408651" cy="4086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4664DF-5F96-4BEF-AC58-2B31592DC5A5}">
      <dsp:nvSpPr>
        <dsp:cNvPr id="0" name=""/>
        <dsp:cNvSpPr/>
      </dsp:nvSpPr>
      <dsp:spPr>
        <a:xfrm>
          <a:off x="4725314" y="2245176"/>
          <a:ext cx="178784" cy="1787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11AC6D-585B-4105-BFAA-08EA74D27869}">
      <dsp:nvSpPr>
        <dsp:cNvPr id="0" name=""/>
        <dsp:cNvSpPr/>
      </dsp:nvSpPr>
      <dsp:spPr>
        <a:xfrm>
          <a:off x="4825459" y="1919788"/>
          <a:ext cx="280947" cy="2809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F5F716-3E98-493E-902F-1FDE71428CF9}">
      <dsp:nvSpPr>
        <dsp:cNvPr id="0" name=""/>
        <dsp:cNvSpPr/>
      </dsp:nvSpPr>
      <dsp:spPr>
        <a:xfrm>
          <a:off x="5075732" y="2270206"/>
          <a:ext cx="178784" cy="1787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859091-88B2-408D-B6F2-DD2BBC4D8BC5}">
      <dsp:nvSpPr>
        <dsp:cNvPr id="0" name=""/>
        <dsp:cNvSpPr/>
      </dsp:nvSpPr>
      <dsp:spPr>
        <a:xfrm>
          <a:off x="5300957" y="1869728"/>
          <a:ext cx="408651" cy="4086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002EEC-2068-4628-842A-466B519C61F5}">
      <dsp:nvSpPr>
        <dsp:cNvPr id="0" name=""/>
        <dsp:cNvSpPr/>
      </dsp:nvSpPr>
      <dsp:spPr>
        <a:xfrm>
          <a:off x="5695615" y="1524001"/>
          <a:ext cx="280947" cy="2809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29B4E7-3419-4003-B95A-95912C71F81C}">
      <dsp:nvSpPr>
        <dsp:cNvPr id="0" name=""/>
        <dsp:cNvSpPr/>
      </dsp:nvSpPr>
      <dsp:spPr>
        <a:xfrm>
          <a:off x="2188530" y="650725"/>
          <a:ext cx="825103" cy="1575211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A0E81D-0BFC-420E-A707-7A65CE2C30E1}">
      <dsp:nvSpPr>
        <dsp:cNvPr id="0" name=""/>
        <dsp:cNvSpPr/>
      </dsp:nvSpPr>
      <dsp:spPr>
        <a:xfrm>
          <a:off x="2657644" y="650725"/>
          <a:ext cx="825103" cy="1575211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56C23B-849F-4528-A05F-A3C2ACF33BA3}">
      <dsp:nvSpPr>
        <dsp:cNvPr id="0" name=""/>
        <dsp:cNvSpPr/>
      </dsp:nvSpPr>
      <dsp:spPr>
        <a:xfrm>
          <a:off x="76949" y="475928"/>
          <a:ext cx="1912739" cy="19127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Publication</a:t>
          </a:r>
          <a:endParaRPr lang="en-US" sz="1900" kern="1200" dirty="0"/>
        </a:p>
      </dsp:txBody>
      <dsp:txXfrm>
        <a:off x="357063" y="756042"/>
        <a:ext cx="1352511" cy="13525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DF6007-8C4B-4E2E-A8F4-8FF0B8F5973A}">
      <dsp:nvSpPr>
        <dsp:cNvPr id="0" name=""/>
        <dsp:cNvSpPr/>
      </dsp:nvSpPr>
      <dsp:spPr>
        <a:xfrm>
          <a:off x="0" y="2314578"/>
          <a:ext cx="2238374" cy="1343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Blog Coverage</a:t>
          </a:r>
          <a:endParaRPr lang="en-US" sz="2700" kern="1200" dirty="0"/>
        </a:p>
      </dsp:txBody>
      <dsp:txXfrm>
        <a:off x="0" y="2314578"/>
        <a:ext cx="2238374" cy="1343025"/>
      </dsp:txXfrm>
    </dsp:sp>
    <dsp:sp modelId="{49BB58E2-68E1-499E-95AA-DACCAD383477}">
      <dsp:nvSpPr>
        <dsp:cNvPr id="0" name=""/>
        <dsp:cNvSpPr/>
      </dsp:nvSpPr>
      <dsp:spPr>
        <a:xfrm>
          <a:off x="2462212" y="754856"/>
          <a:ext cx="2238374" cy="1343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Scholarly Citation</a:t>
          </a:r>
          <a:endParaRPr lang="en-US" sz="2700" kern="1200" dirty="0"/>
        </a:p>
      </dsp:txBody>
      <dsp:txXfrm>
        <a:off x="2462212" y="754856"/>
        <a:ext cx="2238374" cy="1343025"/>
      </dsp:txXfrm>
    </dsp:sp>
    <dsp:sp modelId="{44EB79F7-814B-4639-AC6C-6F968CEB149E}">
      <dsp:nvSpPr>
        <dsp:cNvPr id="0" name=""/>
        <dsp:cNvSpPr/>
      </dsp:nvSpPr>
      <dsp:spPr>
        <a:xfrm>
          <a:off x="4924425" y="754856"/>
          <a:ext cx="2238374" cy="1343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Non-Scholarly Citations</a:t>
          </a:r>
          <a:endParaRPr lang="en-US" sz="2700" kern="1200" dirty="0"/>
        </a:p>
      </dsp:txBody>
      <dsp:txXfrm>
        <a:off x="4924425" y="754856"/>
        <a:ext cx="2238374" cy="1343025"/>
      </dsp:txXfrm>
    </dsp:sp>
    <dsp:sp modelId="{2790CECD-366D-4FC4-B81B-D248F748C64F}">
      <dsp:nvSpPr>
        <dsp:cNvPr id="0" name=""/>
        <dsp:cNvSpPr/>
      </dsp:nvSpPr>
      <dsp:spPr>
        <a:xfrm>
          <a:off x="0" y="761996"/>
          <a:ext cx="2238374" cy="1343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Article “usage”</a:t>
          </a:r>
          <a:endParaRPr lang="en-US" sz="2700" kern="1200" dirty="0"/>
        </a:p>
      </dsp:txBody>
      <dsp:txXfrm>
        <a:off x="0" y="761996"/>
        <a:ext cx="2238374" cy="1343025"/>
      </dsp:txXfrm>
    </dsp:sp>
    <dsp:sp modelId="{C47CB9CF-A16A-46F1-9AF0-5A03B5CB468D}">
      <dsp:nvSpPr>
        <dsp:cNvPr id="0" name=""/>
        <dsp:cNvSpPr/>
      </dsp:nvSpPr>
      <dsp:spPr>
        <a:xfrm>
          <a:off x="2462212" y="2321718"/>
          <a:ext cx="2238374" cy="1343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Community Input</a:t>
          </a:r>
          <a:endParaRPr lang="en-US" sz="2700" kern="1200" dirty="0"/>
        </a:p>
      </dsp:txBody>
      <dsp:txXfrm>
        <a:off x="2462212" y="2321718"/>
        <a:ext cx="2238374" cy="1343025"/>
      </dsp:txXfrm>
    </dsp:sp>
    <dsp:sp modelId="{9E17F476-64C9-4CFE-8742-1A1BF89FA3CC}">
      <dsp:nvSpPr>
        <dsp:cNvPr id="0" name=""/>
        <dsp:cNvSpPr/>
      </dsp:nvSpPr>
      <dsp:spPr>
        <a:xfrm>
          <a:off x="4924425" y="2321718"/>
          <a:ext cx="2238374" cy="1343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News Coverage</a:t>
          </a:r>
          <a:endParaRPr lang="en-US" sz="2700" kern="1200" dirty="0"/>
        </a:p>
      </dsp:txBody>
      <dsp:txXfrm>
        <a:off x="4924425" y="2321718"/>
        <a:ext cx="2238374" cy="134302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DD79B1-D0F9-4BB1-9763-4ADE0D725100}">
      <dsp:nvSpPr>
        <dsp:cNvPr id="0" name=""/>
        <dsp:cNvSpPr/>
      </dsp:nvSpPr>
      <dsp:spPr>
        <a:xfrm>
          <a:off x="2982968" y="866089"/>
          <a:ext cx="1797351" cy="592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Dissemination</a:t>
          </a:r>
          <a:endParaRPr lang="en-US" sz="1500" kern="1200" dirty="0"/>
        </a:p>
      </dsp:txBody>
      <dsp:txXfrm>
        <a:off x="2982968" y="866089"/>
        <a:ext cx="1797351" cy="592308"/>
      </dsp:txXfrm>
    </dsp:sp>
    <dsp:sp modelId="{8D5A15BC-E134-4A8A-9004-08A4FCEBBC31}">
      <dsp:nvSpPr>
        <dsp:cNvPr id="0" name=""/>
        <dsp:cNvSpPr/>
      </dsp:nvSpPr>
      <dsp:spPr>
        <a:xfrm>
          <a:off x="120884" y="2066293"/>
          <a:ext cx="1797351" cy="1109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20884" y="2066293"/>
        <a:ext cx="1797351" cy="1109698"/>
      </dsp:txXfrm>
    </dsp:sp>
    <dsp:sp modelId="{16040B1F-BB5A-490C-9FB3-DCF474D9CDEF}">
      <dsp:nvSpPr>
        <dsp:cNvPr id="0" name=""/>
        <dsp:cNvSpPr/>
      </dsp:nvSpPr>
      <dsp:spPr>
        <a:xfrm>
          <a:off x="3047758" y="700641"/>
          <a:ext cx="142971" cy="14297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1249B4-3F92-4917-B440-0B08BDA7F1D4}">
      <dsp:nvSpPr>
        <dsp:cNvPr id="0" name=""/>
        <dsp:cNvSpPr/>
      </dsp:nvSpPr>
      <dsp:spPr>
        <a:xfrm>
          <a:off x="3139208" y="485788"/>
          <a:ext cx="142971" cy="1429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680DC4-0DD9-4ED5-B405-C3FE4ADB5C22}">
      <dsp:nvSpPr>
        <dsp:cNvPr id="0" name=""/>
        <dsp:cNvSpPr/>
      </dsp:nvSpPr>
      <dsp:spPr>
        <a:xfrm>
          <a:off x="3379420" y="525820"/>
          <a:ext cx="224668" cy="2246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308328-0C3C-45D2-8D5A-CC5025F36128}">
      <dsp:nvSpPr>
        <dsp:cNvPr id="0" name=""/>
        <dsp:cNvSpPr/>
      </dsp:nvSpPr>
      <dsp:spPr>
        <a:xfrm>
          <a:off x="3579559" y="305644"/>
          <a:ext cx="142971" cy="1429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5B6DDF-2C93-46AD-9340-D8C0B8271D77}">
      <dsp:nvSpPr>
        <dsp:cNvPr id="0" name=""/>
        <dsp:cNvSpPr/>
      </dsp:nvSpPr>
      <dsp:spPr>
        <a:xfrm>
          <a:off x="3839766" y="225580"/>
          <a:ext cx="142971" cy="1429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DB04CC-23F9-42BA-B2E5-2E299A20098A}">
      <dsp:nvSpPr>
        <dsp:cNvPr id="0" name=""/>
        <dsp:cNvSpPr/>
      </dsp:nvSpPr>
      <dsp:spPr>
        <a:xfrm>
          <a:off x="4160022" y="365692"/>
          <a:ext cx="142971" cy="1429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7D21DC-E302-42A1-AEA1-4679121C647B}">
      <dsp:nvSpPr>
        <dsp:cNvPr id="0" name=""/>
        <dsp:cNvSpPr/>
      </dsp:nvSpPr>
      <dsp:spPr>
        <a:xfrm>
          <a:off x="4360202" y="465772"/>
          <a:ext cx="224668" cy="2246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84581B-1477-433F-878C-1D8802621DC6}">
      <dsp:nvSpPr>
        <dsp:cNvPr id="0" name=""/>
        <dsp:cNvSpPr/>
      </dsp:nvSpPr>
      <dsp:spPr>
        <a:xfrm>
          <a:off x="4637351" y="685947"/>
          <a:ext cx="142971" cy="1429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2267CC-CE29-449B-ACFB-4E81C56F1540}">
      <dsp:nvSpPr>
        <dsp:cNvPr id="0" name=""/>
        <dsp:cNvSpPr/>
      </dsp:nvSpPr>
      <dsp:spPr>
        <a:xfrm>
          <a:off x="4637351" y="906123"/>
          <a:ext cx="142971" cy="1429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02FAC7-72E0-4B77-8AEA-3D8422F3CD26}">
      <dsp:nvSpPr>
        <dsp:cNvPr id="0" name=""/>
        <dsp:cNvSpPr/>
      </dsp:nvSpPr>
      <dsp:spPr>
        <a:xfrm>
          <a:off x="3719740" y="485790"/>
          <a:ext cx="367640" cy="367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CE363B-8F50-4799-A178-E7F34145F191}">
      <dsp:nvSpPr>
        <dsp:cNvPr id="0" name=""/>
        <dsp:cNvSpPr/>
      </dsp:nvSpPr>
      <dsp:spPr>
        <a:xfrm>
          <a:off x="2939048" y="1246394"/>
          <a:ext cx="142971" cy="1429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8C6DBD-E8B2-488D-B603-6DB2FC35045F}">
      <dsp:nvSpPr>
        <dsp:cNvPr id="0" name=""/>
        <dsp:cNvSpPr/>
      </dsp:nvSpPr>
      <dsp:spPr>
        <a:xfrm>
          <a:off x="3127769" y="1392033"/>
          <a:ext cx="224668" cy="2246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4EAA39-648C-4252-9ED0-36FFA7410BE4}">
      <dsp:nvSpPr>
        <dsp:cNvPr id="0" name=""/>
        <dsp:cNvSpPr/>
      </dsp:nvSpPr>
      <dsp:spPr>
        <a:xfrm>
          <a:off x="3359348" y="1552729"/>
          <a:ext cx="326791" cy="3267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4664DF-5F96-4BEF-AC58-2B31592DC5A5}">
      <dsp:nvSpPr>
        <dsp:cNvPr id="0" name=""/>
        <dsp:cNvSpPr/>
      </dsp:nvSpPr>
      <dsp:spPr>
        <a:xfrm>
          <a:off x="3779718" y="1846873"/>
          <a:ext cx="142971" cy="1429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11AC6D-585B-4105-BFAA-08EA74D27869}">
      <dsp:nvSpPr>
        <dsp:cNvPr id="0" name=""/>
        <dsp:cNvSpPr/>
      </dsp:nvSpPr>
      <dsp:spPr>
        <a:xfrm>
          <a:off x="3859803" y="1586666"/>
          <a:ext cx="224668" cy="2246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F5F716-3E98-493E-902F-1FDE71428CF9}">
      <dsp:nvSpPr>
        <dsp:cNvPr id="0" name=""/>
        <dsp:cNvSpPr/>
      </dsp:nvSpPr>
      <dsp:spPr>
        <a:xfrm>
          <a:off x="4059942" y="1866889"/>
          <a:ext cx="142971" cy="1429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859091-88B2-408D-B6F2-DD2BBC4D8BC5}">
      <dsp:nvSpPr>
        <dsp:cNvPr id="0" name=""/>
        <dsp:cNvSpPr/>
      </dsp:nvSpPr>
      <dsp:spPr>
        <a:xfrm>
          <a:off x="4240050" y="1546634"/>
          <a:ext cx="326791" cy="3267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002EEC-2068-4628-842A-466B519C61F5}">
      <dsp:nvSpPr>
        <dsp:cNvPr id="0" name=""/>
        <dsp:cNvSpPr/>
      </dsp:nvSpPr>
      <dsp:spPr>
        <a:xfrm>
          <a:off x="4555651" y="1270162"/>
          <a:ext cx="224668" cy="2246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29B4E7-3419-4003-B95A-95912C71F81C}">
      <dsp:nvSpPr>
        <dsp:cNvPr id="0" name=""/>
        <dsp:cNvSpPr/>
      </dsp:nvSpPr>
      <dsp:spPr>
        <a:xfrm>
          <a:off x="1751097" y="571819"/>
          <a:ext cx="659820" cy="1259669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A0E81D-0BFC-420E-A707-7A65CE2C30E1}">
      <dsp:nvSpPr>
        <dsp:cNvPr id="0" name=""/>
        <dsp:cNvSpPr/>
      </dsp:nvSpPr>
      <dsp:spPr>
        <a:xfrm>
          <a:off x="2126239" y="571819"/>
          <a:ext cx="659820" cy="1259669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56C23B-849F-4528-A05F-A3C2ACF33BA3}">
      <dsp:nvSpPr>
        <dsp:cNvPr id="0" name=""/>
        <dsp:cNvSpPr/>
      </dsp:nvSpPr>
      <dsp:spPr>
        <a:xfrm>
          <a:off x="62503" y="432036"/>
          <a:ext cx="1529584" cy="15295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Publication</a:t>
          </a:r>
          <a:endParaRPr lang="en-US" sz="1500" kern="1200" dirty="0"/>
        </a:p>
      </dsp:txBody>
      <dsp:txXfrm>
        <a:off x="286505" y="656038"/>
        <a:ext cx="1081580" cy="10815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DF6007-8C4B-4E2E-A8F4-8FF0B8F5973A}">
      <dsp:nvSpPr>
        <dsp:cNvPr id="0" name=""/>
        <dsp:cNvSpPr/>
      </dsp:nvSpPr>
      <dsp:spPr>
        <a:xfrm>
          <a:off x="45449" y="954904"/>
          <a:ext cx="1370042" cy="822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Blog Coverage</a:t>
          </a:r>
          <a:endParaRPr lang="en-US" sz="1600" kern="1200" dirty="0"/>
        </a:p>
      </dsp:txBody>
      <dsp:txXfrm>
        <a:off x="45449" y="954904"/>
        <a:ext cx="1370042" cy="822025"/>
      </dsp:txXfrm>
    </dsp:sp>
    <dsp:sp modelId="{49BB58E2-68E1-499E-95AA-DACCAD383477}">
      <dsp:nvSpPr>
        <dsp:cNvPr id="0" name=""/>
        <dsp:cNvSpPr/>
      </dsp:nvSpPr>
      <dsp:spPr>
        <a:xfrm>
          <a:off x="1552496" y="245"/>
          <a:ext cx="1370042" cy="822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Scholarly Citation</a:t>
          </a:r>
          <a:endParaRPr lang="en-US" sz="1600" kern="1200" dirty="0"/>
        </a:p>
      </dsp:txBody>
      <dsp:txXfrm>
        <a:off x="1552496" y="245"/>
        <a:ext cx="1370042" cy="822025"/>
      </dsp:txXfrm>
    </dsp:sp>
    <dsp:sp modelId="{44EB79F7-814B-4639-AC6C-6F968CEB149E}">
      <dsp:nvSpPr>
        <dsp:cNvPr id="0" name=""/>
        <dsp:cNvSpPr/>
      </dsp:nvSpPr>
      <dsp:spPr>
        <a:xfrm>
          <a:off x="3059542" y="245"/>
          <a:ext cx="1370042" cy="822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Non-Scholarly Citations</a:t>
          </a:r>
          <a:endParaRPr lang="en-US" sz="1600" kern="1200" dirty="0"/>
        </a:p>
      </dsp:txBody>
      <dsp:txXfrm>
        <a:off x="3059542" y="245"/>
        <a:ext cx="1370042" cy="822025"/>
      </dsp:txXfrm>
    </dsp:sp>
    <dsp:sp modelId="{2790CECD-366D-4FC4-B81B-D248F748C64F}">
      <dsp:nvSpPr>
        <dsp:cNvPr id="0" name=""/>
        <dsp:cNvSpPr/>
      </dsp:nvSpPr>
      <dsp:spPr>
        <a:xfrm>
          <a:off x="45449" y="4615"/>
          <a:ext cx="1370042" cy="822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Article “usage”</a:t>
          </a:r>
          <a:endParaRPr lang="en-US" sz="1600" kern="1200" dirty="0"/>
        </a:p>
      </dsp:txBody>
      <dsp:txXfrm>
        <a:off x="45449" y="4615"/>
        <a:ext cx="1370042" cy="822025"/>
      </dsp:txXfrm>
    </dsp:sp>
    <dsp:sp modelId="{C47CB9CF-A16A-46F1-9AF0-5A03B5CB468D}">
      <dsp:nvSpPr>
        <dsp:cNvPr id="0" name=""/>
        <dsp:cNvSpPr/>
      </dsp:nvSpPr>
      <dsp:spPr>
        <a:xfrm>
          <a:off x="1552496" y="959275"/>
          <a:ext cx="1370042" cy="822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Community Input</a:t>
          </a:r>
          <a:endParaRPr lang="en-US" sz="1600" kern="1200" dirty="0"/>
        </a:p>
      </dsp:txBody>
      <dsp:txXfrm>
        <a:off x="1552496" y="959275"/>
        <a:ext cx="1370042" cy="822025"/>
      </dsp:txXfrm>
    </dsp:sp>
    <dsp:sp modelId="{9E17F476-64C9-4CFE-8742-1A1BF89FA3CC}">
      <dsp:nvSpPr>
        <dsp:cNvPr id="0" name=""/>
        <dsp:cNvSpPr/>
      </dsp:nvSpPr>
      <dsp:spPr>
        <a:xfrm>
          <a:off x="3059542" y="959275"/>
          <a:ext cx="1370042" cy="822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News Coverage</a:t>
          </a:r>
          <a:endParaRPr lang="en-US" sz="1600" kern="1200" dirty="0"/>
        </a:p>
      </dsp:txBody>
      <dsp:txXfrm>
        <a:off x="3059542" y="959275"/>
        <a:ext cx="1370042" cy="82202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1EC30-3531-4602-A17C-31E690556BF2}">
      <dsp:nvSpPr>
        <dsp:cNvPr id="0" name=""/>
        <dsp:cNvSpPr/>
      </dsp:nvSpPr>
      <dsp:spPr>
        <a:xfrm>
          <a:off x="1991599" y="239"/>
          <a:ext cx="1767799" cy="494851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Authors</a:t>
          </a:r>
          <a:endParaRPr lang="en-US" sz="2100" kern="1200" dirty="0"/>
        </a:p>
      </dsp:txBody>
      <dsp:txXfrm>
        <a:off x="2006093" y="14733"/>
        <a:ext cx="1738811" cy="465863"/>
      </dsp:txXfrm>
    </dsp:sp>
    <dsp:sp modelId="{6AABAF1D-3B59-45D9-86BD-02FB6BF6555D}">
      <dsp:nvSpPr>
        <dsp:cNvPr id="0" name=""/>
        <dsp:cNvSpPr/>
      </dsp:nvSpPr>
      <dsp:spPr>
        <a:xfrm>
          <a:off x="2168379" y="495090"/>
          <a:ext cx="169581" cy="5686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8603"/>
              </a:lnTo>
              <a:lnTo>
                <a:pt x="169581" y="5686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8C55BA-8490-484A-9DED-03FE04C03DCA}">
      <dsp:nvSpPr>
        <dsp:cNvPr id="0" name=""/>
        <dsp:cNvSpPr/>
      </dsp:nvSpPr>
      <dsp:spPr>
        <a:xfrm>
          <a:off x="2337960" y="621744"/>
          <a:ext cx="1414239" cy="883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l" defTabSz="5111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50" kern="1200" dirty="0" smtClean="0"/>
            <a:t>Measure the impact and reach of their work</a:t>
          </a:r>
          <a:endParaRPr lang="en-US" sz="1150" kern="1200" dirty="0"/>
        </a:p>
      </dsp:txBody>
      <dsp:txXfrm>
        <a:off x="2363849" y="647633"/>
        <a:ext cx="1362461" cy="832121"/>
      </dsp:txXfrm>
    </dsp:sp>
    <dsp:sp modelId="{DD7D6914-A6E3-46CC-B75B-5C6D2981E59E}">
      <dsp:nvSpPr>
        <dsp:cNvPr id="0" name=""/>
        <dsp:cNvSpPr/>
      </dsp:nvSpPr>
      <dsp:spPr>
        <a:xfrm>
          <a:off x="2168379" y="495090"/>
          <a:ext cx="169581" cy="1673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3478"/>
              </a:lnTo>
              <a:lnTo>
                <a:pt x="169581" y="16734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1BDC28-5944-4582-9B26-71D5135154A0}">
      <dsp:nvSpPr>
        <dsp:cNvPr id="0" name=""/>
        <dsp:cNvSpPr/>
      </dsp:nvSpPr>
      <dsp:spPr>
        <a:xfrm>
          <a:off x="2337960" y="1726619"/>
          <a:ext cx="1414239" cy="883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l" defTabSz="5111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50" kern="1200" dirty="0" smtClean="0"/>
            <a:t>Benchmark article performance against others</a:t>
          </a:r>
          <a:endParaRPr lang="en-US" sz="1150" kern="1200" dirty="0"/>
        </a:p>
      </dsp:txBody>
      <dsp:txXfrm>
        <a:off x="2363849" y="1752508"/>
        <a:ext cx="1362461" cy="832121"/>
      </dsp:txXfrm>
    </dsp:sp>
    <dsp:sp modelId="{5503B7A9-31E6-4518-A114-D44932BB8309}">
      <dsp:nvSpPr>
        <dsp:cNvPr id="0" name=""/>
        <dsp:cNvSpPr/>
      </dsp:nvSpPr>
      <dsp:spPr>
        <a:xfrm>
          <a:off x="2168379" y="495090"/>
          <a:ext cx="169581" cy="27783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8352"/>
              </a:lnTo>
              <a:lnTo>
                <a:pt x="169581" y="27783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BE6A92-AF4E-441D-9E64-3EE5385C535A}">
      <dsp:nvSpPr>
        <dsp:cNvPr id="0" name=""/>
        <dsp:cNvSpPr/>
      </dsp:nvSpPr>
      <dsp:spPr>
        <a:xfrm>
          <a:off x="2337960" y="2831493"/>
          <a:ext cx="1414239" cy="883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l" defTabSz="5111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50" kern="1200" dirty="0" smtClean="0">
              <a:latin typeface="Verdana" pitchFamily="34" charset="0"/>
            </a:rPr>
            <a:t>Evaluate publication decisions to maximize the impact of their work</a:t>
          </a:r>
          <a:endParaRPr lang="en-US" sz="1150" kern="1200" dirty="0"/>
        </a:p>
      </dsp:txBody>
      <dsp:txXfrm>
        <a:off x="2363849" y="2857382"/>
        <a:ext cx="1362461" cy="832121"/>
      </dsp:txXfrm>
    </dsp:sp>
    <dsp:sp modelId="{595C38EE-70FF-6644-9C4C-1A2E2AF6F20D}">
      <dsp:nvSpPr>
        <dsp:cNvPr id="0" name=""/>
        <dsp:cNvSpPr/>
      </dsp:nvSpPr>
      <dsp:spPr>
        <a:xfrm>
          <a:off x="2168379" y="495090"/>
          <a:ext cx="176779" cy="39775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7547"/>
              </a:lnTo>
              <a:lnTo>
                <a:pt x="176779" y="39775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4C799B-AB8F-B848-8BE7-CC7F500656EC}">
      <dsp:nvSpPr>
        <dsp:cNvPr id="0" name=""/>
        <dsp:cNvSpPr/>
      </dsp:nvSpPr>
      <dsp:spPr>
        <a:xfrm>
          <a:off x="2345159" y="4030689"/>
          <a:ext cx="1414239" cy="883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l" defTabSz="5111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50" kern="1200" dirty="0" smtClean="0">
              <a:latin typeface="Verdana" pitchFamily="34" charset="0"/>
            </a:rPr>
            <a:t>Communicate impact of research to </a:t>
          </a:r>
          <a:r>
            <a:rPr lang="en-US" sz="1150" kern="1200" dirty="0" smtClean="0">
              <a:latin typeface="Verdana" pitchFamily="34" charset="0"/>
            </a:rPr>
            <a:t>employers, funders, potential collaborators</a:t>
          </a:r>
          <a:endParaRPr lang="en-US" sz="1150" kern="1200" dirty="0"/>
        </a:p>
      </dsp:txBody>
      <dsp:txXfrm>
        <a:off x="2371048" y="4056578"/>
        <a:ext cx="1362461" cy="832121"/>
      </dsp:txXfrm>
    </dsp:sp>
    <dsp:sp modelId="{BD43D1EC-FD37-4076-B781-31E28CC8A283}">
      <dsp:nvSpPr>
        <dsp:cNvPr id="0" name=""/>
        <dsp:cNvSpPr/>
      </dsp:nvSpPr>
      <dsp:spPr>
        <a:xfrm>
          <a:off x="4201348" y="239"/>
          <a:ext cx="1808051" cy="494948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Researchers</a:t>
          </a:r>
          <a:endParaRPr lang="en-US" sz="2100" kern="1200" dirty="0"/>
        </a:p>
      </dsp:txBody>
      <dsp:txXfrm>
        <a:off x="4215845" y="14736"/>
        <a:ext cx="1779057" cy="465954"/>
      </dsp:txXfrm>
    </dsp:sp>
    <dsp:sp modelId="{971C64FB-41CB-C049-BB18-FD24EBA3C181}">
      <dsp:nvSpPr>
        <dsp:cNvPr id="0" name=""/>
        <dsp:cNvSpPr/>
      </dsp:nvSpPr>
      <dsp:spPr>
        <a:xfrm>
          <a:off x="4382153" y="495188"/>
          <a:ext cx="180805" cy="6629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2924"/>
              </a:lnTo>
              <a:lnTo>
                <a:pt x="180805" y="6629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BD2FC9-7214-D646-8E36-2C4A1E9268F6}">
      <dsp:nvSpPr>
        <dsp:cNvPr id="0" name=""/>
        <dsp:cNvSpPr/>
      </dsp:nvSpPr>
      <dsp:spPr>
        <a:xfrm>
          <a:off x="4562958" y="716163"/>
          <a:ext cx="1414239" cy="883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l" defTabSz="5111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50" kern="1200" dirty="0" smtClean="0">
              <a:latin typeface="Verdana" pitchFamily="34" charset="0"/>
            </a:rPr>
            <a:t>Gauge value of any article with post-publication peer review</a:t>
          </a:r>
          <a:endParaRPr lang="en-US" sz="1150" kern="1200" dirty="0"/>
        </a:p>
      </dsp:txBody>
      <dsp:txXfrm>
        <a:off x="4588847" y="742052"/>
        <a:ext cx="1362461" cy="832121"/>
      </dsp:txXfrm>
    </dsp:sp>
    <dsp:sp modelId="{A2905D59-BD95-9743-A361-7DBCE3FF7782}">
      <dsp:nvSpPr>
        <dsp:cNvPr id="0" name=""/>
        <dsp:cNvSpPr/>
      </dsp:nvSpPr>
      <dsp:spPr>
        <a:xfrm>
          <a:off x="4382153" y="495188"/>
          <a:ext cx="180805" cy="17677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7799"/>
              </a:lnTo>
              <a:lnTo>
                <a:pt x="180805" y="17677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54DDF7-60CA-0043-B2AC-6420418EE95E}">
      <dsp:nvSpPr>
        <dsp:cNvPr id="0" name=""/>
        <dsp:cNvSpPr/>
      </dsp:nvSpPr>
      <dsp:spPr>
        <a:xfrm>
          <a:off x="4562958" y="1821037"/>
          <a:ext cx="1414239" cy="883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l" defTabSz="5111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50" kern="1200" dirty="0" smtClean="0"/>
            <a:t>Conduct custom searches that account for research impact</a:t>
          </a:r>
          <a:endParaRPr lang="en-US" sz="1150" kern="1200" dirty="0"/>
        </a:p>
      </dsp:txBody>
      <dsp:txXfrm>
        <a:off x="4588847" y="1846926"/>
        <a:ext cx="1362461" cy="832121"/>
      </dsp:txXfrm>
    </dsp:sp>
    <dsp:sp modelId="{7DDD7751-D8E5-C64F-9A87-9EB2BE5CD62B}">
      <dsp:nvSpPr>
        <dsp:cNvPr id="0" name=""/>
        <dsp:cNvSpPr/>
      </dsp:nvSpPr>
      <dsp:spPr>
        <a:xfrm>
          <a:off x="4382153" y="495188"/>
          <a:ext cx="180805" cy="28726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72673"/>
              </a:lnTo>
              <a:lnTo>
                <a:pt x="180805" y="28726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136F0A-68DF-5444-98E5-8D5B03DD0413}">
      <dsp:nvSpPr>
        <dsp:cNvPr id="0" name=""/>
        <dsp:cNvSpPr/>
      </dsp:nvSpPr>
      <dsp:spPr>
        <a:xfrm>
          <a:off x="4562958" y="2925911"/>
          <a:ext cx="1414239" cy="883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l" defTabSz="5111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50" kern="1200" dirty="0" smtClean="0">
              <a:latin typeface="Verdana" pitchFamily="34" charset="0"/>
            </a:rPr>
            <a:t>Collect relevant articles and organize based upon array of criteria</a:t>
          </a:r>
          <a:endParaRPr lang="en-US" sz="1150" kern="1200" dirty="0"/>
        </a:p>
      </dsp:txBody>
      <dsp:txXfrm>
        <a:off x="4588847" y="2951800"/>
        <a:ext cx="1362461" cy="832121"/>
      </dsp:txXfrm>
    </dsp:sp>
    <dsp:sp modelId="{2D4B6906-3E4B-4D0B-BA14-AE3DC66A8200}">
      <dsp:nvSpPr>
        <dsp:cNvPr id="0" name=""/>
        <dsp:cNvSpPr/>
      </dsp:nvSpPr>
      <dsp:spPr>
        <a:xfrm>
          <a:off x="4382153" y="495188"/>
          <a:ext cx="180805" cy="39775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7547"/>
              </a:lnTo>
              <a:lnTo>
                <a:pt x="180805" y="39775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7C54BE-3895-4E18-B2AF-21BA1D00454F}">
      <dsp:nvSpPr>
        <dsp:cNvPr id="0" name=""/>
        <dsp:cNvSpPr/>
      </dsp:nvSpPr>
      <dsp:spPr>
        <a:xfrm>
          <a:off x="4562958" y="4030786"/>
          <a:ext cx="1414239" cy="883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l" defTabSz="5111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50" kern="1200" dirty="0" smtClean="0">
              <a:latin typeface="Verdana" pitchFamily="34" charset="0"/>
            </a:rPr>
            <a:t>Gain insight into article’s impact within context of related research </a:t>
          </a:r>
          <a:endParaRPr lang="en-US" sz="1150" kern="1200" dirty="0"/>
        </a:p>
      </dsp:txBody>
      <dsp:txXfrm>
        <a:off x="4588847" y="4056675"/>
        <a:ext cx="1362461" cy="832121"/>
      </dsp:txXfrm>
    </dsp:sp>
    <dsp:sp modelId="{FAA7133D-C64F-4234-9A85-1565EC0936B9}">
      <dsp:nvSpPr>
        <dsp:cNvPr id="0" name=""/>
        <dsp:cNvSpPr/>
      </dsp:nvSpPr>
      <dsp:spPr>
        <a:xfrm>
          <a:off x="4382153" y="495188"/>
          <a:ext cx="173606" cy="49881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88101"/>
              </a:lnTo>
              <a:lnTo>
                <a:pt x="173606" y="49881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926946-84D0-4DAF-AF53-BB41F3FA0FFA}">
      <dsp:nvSpPr>
        <dsp:cNvPr id="0" name=""/>
        <dsp:cNvSpPr/>
      </dsp:nvSpPr>
      <dsp:spPr>
        <a:xfrm>
          <a:off x="4555760" y="5041339"/>
          <a:ext cx="1414239" cy="883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l" defTabSz="5111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50" kern="1200" dirty="0" smtClean="0"/>
            <a:t>Analyze trends/behaviors across a database of academic literature</a:t>
          </a:r>
          <a:endParaRPr lang="en-US" sz="1150" kern="1200" dirty="0"/>
        </a:p>
      </dsp:txBody>
      <dsp:txXfrm>
        <a:off x="4581649" y="5067228"/>
        <a:ext cx="1362461" cy="8321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71" tIns="46785" rIns="93571" bIns="46785" numCol="1" anchor="t" anchorCtr="0" compatLnSpc="1">
            <a:prstTxWarp prst="textNoShape">
              <a:avLst/>
            </a:prstTxWarp>
          </a:bodyPr>
          <a:lstStyle>
            <a:lvl1pPr defTabSz="93503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4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71" tIns="46785" rIns="93571" bIns="46785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71" tIns="46785" rIns="93571" bIns="46785" numCol="1" anchor="b" anchorCtr="0" compatLnSpc="1">
            <a:prstTxWarp prst="textNoShape">
              <a:avLst/>
            </a:prstTxWarp>
          </a:bodyPr>
          <a:lstStyle>
            <a:lvl1pPr defTabSz="93503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4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71" tIns="46785" rIns="93571" bIns="46785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 smtClean="0"/>
            </a:lvl1pPr>
          </a:lstStyle>
          <a:p>
            <a:pPr>
              <a:defRPr/>
            </a:pPr>
            <a:fld id="{9557A028-AA8B-42EF-B123-362636A9A7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4971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71" tIns="46785" rIns="93571" bIns="46785" numCol="1" anchor="t" anchorCtr="0" compatLnSpc="1">
            <a:prstTxWarp prst="textNoShape">
              <a:avLst/>
            </a:prstTxWarp>
          </a:bodyPr>
          <a:lstStyle>
            <a:lvl1pPr defTabSz="93503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7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71" tIns="46785" rIns="93571" bIns="46785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40" y="4416427"/>
            <a:ext cx="5140325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71" tIns="46785" rIns="93571" bIns="46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31265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71" tIns="46785" rIns="93571" bIns="46785" numCol="1" anchor="b" anchorCtr="0" compatLnSpc="1">
            <a:prstTxWarp prst="textNoShape">
              <a:avLst/>
            </a:prstTxWarp>
          </a:bodyPr>
          <a:lstStyle>
            <a:lvl1pPr defTabSz="93503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7" y="8831265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71" tIns="46785" rIns="93571" bIns="46785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 smtClean="0"/>
            </a:lvl1pPr>
          </a:lstStyle>
          <a:p>
            <a:pPr>
              <a:defRPr/>
            </a:pPr>
            <a:fld id="{C8BAED40-B0D9-4CE3-9B96-FCA8300C25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25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5531BA3-43A8-4E6B-A03F-338C4F99C9DF}" type="slidenum">
              <a:rPr lang="en-US"/>
              <a:pPr/>
              <a:t>1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BAED40-B0D9-4CE3-9B96-FCA8300C251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BAED40-B0D9-4CE3-9B96-FCA8300C251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340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BAED40-B0D9-4CE3-9B96-FCA8300C251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940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BAED40-B0D9-4CE3-9B96-FCA8300C251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340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BAED40-B0D9-4CE3-9B96-FCA8300C251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285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BAED40-B0D9-4CE3-9B96-FCA8300C251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0026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BAED40-B0D9-4CE3-9B96-FCA8300C251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2C1A14-C111-3E47-B067-4E05144E829C}" type="slidenum">
              <a:rPr lang="en-US"/>
              <a:pPr/>
              <a:t>17</a:t>
            </a:fld>
            <a:endParaRPr lang="en-US"/>
          </a:p>
        </p:txBody>
      </p:sp>
      <p:sp>
        <p:nvSpPr>
          <p:cNvPr id="156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E064DE-8AB7-BE4F-A8CB-B397D5440DDC}" type="slidenum">
              <a:rPr lang="en-US"/>
              <a:pPr/>
              <a:t>18</a:t>
            </a:fld>
            <a:endParaRPr lang="en-US"/>
          </a:p>
        </p:txBody>
      </p:sp>
      <p:sp>
        <p:nvSpPr>
          <p:cNvPr id="156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44C0098-20FD-4063-BC78-347F9ECEB6DD}" type="slidenum">
              <a:rPr lang="en-US"/>
              <a:pPr/>
              <a:t>19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0348" indent="-220348"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BAED40-B0D9-4CE3-9B96-FCA8300C251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BAED40-B0D9-4CE3-9B96-FCA8300C251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BAED40-B0D9-4CE3-9B96-FCA8300C251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698500"/>
            <a:ext cx="2168525" cy="1627188"/>
          </a:xfrm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8388" y="697915"/>
            <a:ext cx="2647711" cy="1626546"/>
          </a:xfrm>
        </p:spPr>
        <p:txBody>
          <a:bodyPr/>
          <a:lstStyle/>
          <a:p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0348" marR="0" indent="-220348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BAED40-B0D9-4CE3-9B96-FCA8300C251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BAED40-B0D9-4CE3-9B96-FCA8300C251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BAED40-B0D9-4CE3-9B96-FCA8300C251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BAED40-B0D9-4CE3-9B96-FCA8300C251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BAED40-B0D9-4CE3-9B96-FCA8300C251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BAED40-B0D9-4CE3-9B96-FCA8300C251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254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752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762000"/>
            <a:ext cx="510540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762000"/>
            <a:ext cx="7010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47800" y="2133600"/>
            <a:ext cx="3429000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029200" y="2133600"/>
            <a:ext cx="3429000" cy="38100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447800" y="762000"/>
            <a:ext cx="70104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FA096-AD86-4B08-8EA8-007AA00D2F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84ADC-B273-4F9C-93B7-3D1E32C7E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BCEE5-5B15-4839-AAA7-C17AC7D5FB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83038-D66D-4114-9234-78432AA5C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7C571-521B-4132-8FE2-947C7C85E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BEBB9-3F9E-4697-82C6-537A3F671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2C52D-B420-4B93-A5AC-2E0EA0CF8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FBF65-00D9-407E-9C43-B674A94CB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8BF13-2ABF-4004-BC8A-DCA0CA8C33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8E70B-2767-4414-93C5-5D872EF4A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A7447-F151-48F7-9E1D-C138442EE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2133600"/>
            <a:ext cx="34290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133600"/>
            <a:ext cx="34290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7620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2133600"/>
            <a:ext cx="7010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143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778500" y="3492500"/>
            <a:ext cx="3365500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447800" y="61722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endParaRPr lang="en-GB" sz="2400">
              <a:solidFill>
                <a:schemeClr val="hlin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  <p:sldLayoutId id="214748367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80808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80808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80808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80808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80808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80808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80808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80808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80808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5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6E4FC04-DEFC-4A4F-8727-77D77772C6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osone.org/article/metrics/info:doi/10.1371/journal.pone.0000443" TargetMode="External"/><Relationship Id="rId7" Type="http://schemas.openxmlformats.org/officeDocument/2006/relationships/hyperlink" Target="http://api.plos.org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ticle-level-metrics.plos.org/" TargetMode="External"/><Relationship Id="rId5" Type="http://schemas.openxmlformats.org/officeDocument/2006/relationships/hyperlink" Target="http://www.plosone.org/search/simpleSearch.action?startPage=0&amp;volume=&amp;eLocationId=&amp;id=&amp;filterArticleType=&amp;filterKeyword=&amp;filterJournals=PLoSONE&amp;query=cancer&amp;sort=Most+views,+all+time&amp;pageSize=10" TargetMode="External"/><Relationship Id="rId4" Type="http://schemas.openxmlformats.org/officeDocument/2006/relationships/hyperlink" Target="http://hubs.plos.org/web/biodiversity/article/10.1186/1471-2148-6-65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Microsoft_Excel_97-2003_Worksheet1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914400" y="685800"/>
            <a:ext cx="7315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GB" sz="28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228600" y="3200400"/>
            <a:ext cx="19050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chemeClr val="bg1"/>
                </a:solidFill>
                <a:latin typeface="Verdana" pitchFamily="34" charset="0"/>
              </a:rPr>
              <a:t>Committed to making the world’s scientific and medical literature a public resource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895600" y="1066800"/>
            <a:ext cx="571500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  <a:latin typeface="Verdana" pitchFamily="34" charset="0"/>
              </a:rPr>
              <a:t>Leading the next frontier of OA: Filtering, Aggregating, and Evaluating Research Content </a:t>
            </a:r>
            <a:endParaRPr lang="en-US" sz="2800" b="1" dirty="0" smtClean="0"/>
          </a:p>
          <a:p>
            <a:pPr algn="ctr">
              <a:spcBef>
                <a:spcPct val="50000"/>
              </a:spcBef>
            </a:pPr>
            <a:endParaRPr lang="en-US" sz="2200" dirty="0" smtClean="0">
              <a:solidFill>
                <a:schemeClr val="bg1"/>
              </a:solidFill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  <a:latin typeface="Verdana" pitchFamily="34" charset="0"/>
              </a:rPr>
              <a:t>Session </a:t>
            </a:r>
            <a:r>
              <a:rPr lang="en-US" sz="2400" dirty="0">
                <a:solidFill>
                  <a:schemeClr val="bg1"/>
                </a:solidFill>
                <a:latin typeface="Verdana" pitchFamily="34" charset="0"/>
              </a:rPr>
              <a:t>4 </a:t>
            </a:r>
          </a:p>
          <a:p>
            <a:pPr algn="ctr"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  <a:latin typeface="Verdana" pitchFamily="34" charset="0"/>
              </a:rPr>
              <a:t>October </a:t>
            </a:r>
            <a:r>
              <a:rPr lang="en-US" sz="2400" dirty="0">
                <a:solidFill>
                  <a:schemeClr val="bg1"/>
                </a:solidFill>
                <a:latin typeface="Verdana" pitchFamily="34" charset="0"/>
              </a:rPr>
              <a:t>25, </a:t>
            </a:r>
            <a:r>
              <a:rPr lang="en-US" sz="2400" dirty="0" smtClean="0">
                <a:solidFill>
                  <a:schemeClr val="bg1"/>
                </a:solidFill>
                <a:latin typeface="Verdana" pitchFamily="34" charset="0"/>
              </a:rPr>
              <a:t>2011</a:t>
            </a:r>
            <a:endParaRPr lang="en-US" sz="2400" dirty="0">
              <a:solidFill>
                <a:schemeClr val="bg1"/>
              </a:solidFill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2200" dirty="0" smtClean="0">
              <a:solidFill>
                <a:schemeClr val="bg1"/>
              </a:solidFill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2200" dirty="0" smtClean="0">
              <a:solidFill>
                <a:schemeClr val="bg1"/>
              </a:solidFill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Verdana" pitchFamily="34" charset="0"/>
              </a:rPr>
              <a:t>Jennifer Lin, </a:t>
            </a:r>
            <a:r>
              <a:rPr lang="en-US" sz="2200" dirty="0">
                <a:solidFill>
                  <a:schemeClr val="bg1"/>
                </a:solidFill>
                <a:latin typeface="Verdana" pitchFamily="34" charset="0"/>
              </a:rPr>
              <a:t/>
            </a:r>
            <a:br>
              <a:rPr lang="en-US" sz="2200" dirty="0">
                <a:solidFill>
                  <a:schemeClr val="bg1"/>
                </a:solidFill>
                <a:latin typeface="Verdana" pitchFamily="34" charset="0"/>
              </a:rPr>
            </a:br>
            <a:r>
              <a:rPr lang="en-US" sz="2200" dirty="0" smtClean="0">
                <a:solidFill>
                  <a:schemeClr val="bg1"/>
                </a:solidFill>
                <a:latin typeface="Verdana" pitchFamily="34" charset="0"/>
              </a:rPr>
              <a:t>Product Manager, PLoS</a:t>
            </a:r>
            <a:endParaRPr lang="en-US" sz="2200" i="1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85800"/>
            <a:ext cx="7315200" cy="1219200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</a:rPr>
              <a:t>Research Dissemination IS Research Impact</a:t>
            </a:r>
          </a:p>
        </p:txBody>
      </p:sp>
      <p:pic>
        <p:nvPicPr>
          <p:cNvPr id="4" name="Content Placeholder 3" descr="globe-and-blue-arrows-vector.jpg"/>
          <p:cNvPicPr>
            <a:picLocks noGrp="1" noChangeAspect="1"/>
          </p:cNvPicPr>
          <p:nvPr>
            <p:ph idx="1"/>
          </p:nvPr>
        </p:nvPicPr>
        <p:blipFill>
          <a:blip r:embed="rId3"/>
          <a:srcRect l="-46842" r="-46842"/>
          <a:stretch>
            <a:fillRect/>
          </a:stretch>
        </p:blipFill>
        <p:spPr>
          <a:xfrm>
            <a:off x="3810000" y="2327564"/>
            <a:ext cx="4907280" cy="2667000"/>
          </a:xfr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828800" y="4495800"/>
            <a:ext cx="320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i="1" kern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But h</a:t>
            </a:r>
            <a:r>
              <a:rPr kumimoji="0" lang="en-GB" sz="4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ow</a:t>
            </a:r>
            <a:r>
              <a:rPr kumimoji="0" lang="en-GB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do</a:t>
            </a:r>
            <a:r>
              <a:rPr kumimoji="0" lang="en-GB" sz="4000" b="1" i="1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 measure </a:t>
            </a:r>
            <a:r>
              <a:rPr lang="en-GB" sz="4000" b="1" i="1" kern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it</a:t>
            </a:r>
            <a:r>
              <a:rPr kumimoji="0" lang="en-GB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7391400" y="3505200"/>
            <a:ext cx="1752600" cy="1752600"/>
          </a:xfrm>
          <a:prstGeom prst="rect">
            <a:avLst/>
          </a:prstGeom>
          <a:noFill/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6213" indent="-176213">
              <a:lnSpc>
                <a:spcPct val="100000"/>
              </a:lnSpc>
              <a:buFontTx/>
              <a:buChar char="•"/>
            </a:pPr>
            <a:r>
              <a:rPr lang="en-GB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Citations</a:t>
            </a:r>
          </a:p>
          <a:p>
            <a:pPr marL="176213" indent="-176213">
              <a:lnSpc>
                <a:spcPct val="100000"/>
              </a:lnSpc>
              <a:buFontTx/>
              <a:buChar char="•"/>
            </a:pPr>
            <a:r>
              <a:rPr lang="en-GB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Web usage</a:t>
            </a:r>
          </a:p>
          <a:p>
            <a:pPr marL="176213" indent="-176213">
              <a:lnSpc>
                <a:spcPct val="100000"/>
              </a:lnSpc>
              <a:buFontTx/>
              <a:buChar char="•"/>
            </a:pPr>
            <a:r>
              <a:rPr lang="en-GB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Star Ratings</a:t>
            </a:r>
          </a:p>
          <a:p>
            <a:pPr marL="176213" indent="-176213">
              <a:lnSpc>
                <a:spcPct val="100000"/>
              </a:lnSpc>
              <a:buFontTx/>
              <a:buChar char="•"/>
            </a:pPr>
            <a:r>
              <a:rPr lang="en-GB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Social bookmarking</a:t>
            </a:r>
          </a:p>
          <a:p>
            <a:pPr marL="176213" indent="-176213">
              <a:lnSpc>
                <a:spcPct val="100000"/>
              </a:lnSpc>
              <a:buFontTx/>
              <a:buChar char="•"/>
            </a:pPr>
            <a:r>
              <a:rPr lang="en-GB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Community rating</a:t>
            </a:r>
          </a:p>
          <a:p>
            <a:pPr marL="176213" indent="-176213">
              <a:lnSpc>
                <a:spcPct val="100000"/>
              </a:lnSpc>
              <a:buFontTx/>
              <a:buChar char="•"/>
            </a:pPr>
            <a:r>
              <a:rPr lang="en-GB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Media/blog coverage</a:t>
            </a:r>
          </a:p>
          <a:p>
            <a:pPr marL="176213" indent="-176213">
              <a:lnSpc>
                <a:spcPct val="100000"/>
              </a:lnSpc>
              <a:buFontTx/>
              <a:buChar char="•"/>
            </a:pPr>
            <a:r>
              <a:rPr lang="en-GB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Commenting activity</a:t>
            </a:r>
          </a:p>
          <a:p>
            <a:pPr marL="176213" indent="-176213">
              <a:lnSpc>
                <a:spcPct val="100000"/>
              </a:lnSpc>
              <a:buFontTx/>
              <a:buChar char="•"/>
            </a:pPr>
            <a:r>
              <a:rPr lang="en-GB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and more…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7239000" cy="2590800"/>
          </a:xfrm>
        </p:spPr>
        <p:txBody>
          <a:bodyPr/>
          <a:lstStyle/>
          <a:p>
            <a:r>
              <a:rPr lang="en-US" sz="3200" i="1" dirty="0" smtClean="0">
                <a:solidFill>
                  <a:schemeClr val="accent1"/>
                </a:solidFill>
              </a:rPr>
              <a:t>To be more specific:</a:t>
            </a:r>
            <a:br>
              <a:rPr lang="en-US" sz="3200" i="1" dirty="0" smtClean="0">
                <a:solidFill>
                  <a:schemeClr val="accent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The </a:t>
            </a:r>
            <a:r>
              <a:rPr lang="en-US" sz="3200" dirty="0">
                <a:solidFill>
                  <a:schemeClr val="tx1"/>
                </a:solidFill>
              </a:rPr>
              <a:t>process of research dissemination </a:t>
            </a:r>
            <a:r>
              <a:rPr lang="en-US" sz="3200" dirty="0" smtClean="0">
                <a:solidFill>
                  <a:schemeClr val="tx1"/>
                </a:solidFill>
              </a:rPr>
              <a:t>creates indicators of impact.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00600" y="5638800"/>
            <a:ext cx="480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GB" sz="2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Current technology makes it possible to measure these communication conduits 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67530591"/>
              </p:ext>
            </p:extLst>
          </p:nvPr>
        </p:nvGraphicFramePr>
        <p:xfrm>
          <a:off x="1447800" y="2971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6386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CC"/>
                </a:solidFill>
              </a:rPr>
              <a:t>The ecosystem </a:t>
            </a:r>
            <a:r>
              <a:rPr lang="en-US" dirty="0">
                <a:solidFill>
                  <a:srgbClr val="3366CC"/>
                </a:solidFill>
              </a:rPr>
              <a:t>of </a:t>
            </a:r>
            <a:r>
              <a:rPr lang="en-US" dirty="0" smtClean="0">
                <a:solidFill>
                  <a:srgbClr val="3366CC"/>
                </a:solidFill>
              </a:rPr>
              <a:t>research dissemination channels is broad and diverse</a:t>
            </a:r>
            <a:endParaRPr lang="en-US" dirty="0">
              <a:solidFill>
                <a:srgbClr val="3366CC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23037401"/>
              </p:ext>
            </p:extLst>
          </p:nvPr>
        </p:nvGraphicFramePr>
        <p:xfrm>
          <a:off x="1524000" y="2057400"/>
          <a:ext cx="71628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27132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88537641"/>
              </p:ext>
            </p:extLst>
          </p:nvPr>
        </p:nvGraphicFramePr>
        <p:xfrm>
          <a:off x="1295400" y="2743200"/>
          <a:ext cx="48768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 bwMode="auto">
          <a:xfrm>
            <a:off x="3581400" y="5029200"/>
            <a:ext cx="1676400" cy="1752600"/>
          </a:xfrm>
          <a:prstGeom prst="rect">
            <a:avLst/>
          </a:prstGeom>
          <a:noFill/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6213" indent="-176213">
              <a:lnSpc>
                <a:spcPct val="100000"/>
              </a:lnSpc>
              <a:buFontTx/>
              <a:buChar char="•"/>
            </a:pPr>
            <a:r>
              <a:rPr lang="en-GB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Citations</a:t>
            </a:r>
          </a:p>
          <a:p>
            <a:pPr marL="176213" indent="-176213">
              <a:lnSpc>
                <a:spcPct val="100000"/>
              </a:lnSpc>
              <a:buFontTx/>
              <a:buChar char="•"/>
            </a:pPr>
            <a:r>
              <a:rPr lang="en-GB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Web usage</a:t>
            </a:r>
          </a:p>
          <a:p>
            <a:pPr marL="176213" indent="-176213">
              <a:lnSpc>
                <a:spcPct val="100000"/>
              </a:lnSpc>
              <a:buFontTx/>
              <a:buChar char="•"/>
            </a:pPr>
            <a:r>
              <a:rPr lang="en-GB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Star Ratings</a:t>
            </a:r>
          </a:p>
          <a:p>
            <a:pPr marL="176213" indent="-176213">
              <a:lnSpc>
                <a:spcPct val="100000"/>
              </a:lnSpc>
              <a:buFontTx/>
              <a:buChar char="•"/>
            </a:pPr>
            <a:r>
              <a:rPr lang="en-GB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Social </a:t>
            </a:r>
            <a:r>
              <a:rPr lang="en-GB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bookmarking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239000" cy="25908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We can capture these channels, measure them as indicators of impact, and make them the basis of research assessment.</a:t>
            </a:r>
            <a:r>
              <a:rPr lang="en-US" sz="3200" i="1" dirty="0" smtClean="0">
                <a:solidFill>
                  <a:schemeClr val="accent1"/>
                </a:solidFill>
              </a:rPr>
              <a:t/>
            </a:r>
            <a:br>
              <a:rPr lang="en-US" sz="3200" i="1" dirty="0" smtClean="0">
                <a:solidFill>
                  <a:schemeClr val="accent1"/>
                </a:solidFill>
              </a:rPr>
            </a:b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6019800" y="2819400"/>
            <a:ext cx="659820" cy="2209800"/>
          </a:xfrm>
          <a:prstGeom prst="chevron">
            <a:avLst>
              <a:gd name="adj" fmla="val 62310"/>
            </a:avLst>
          </a:prstGeom>
          <a:solidFill>
            <a:schemeClr val="accent5">
              <a:lumMod val="75000"/>
            </a:schemeClr>
          </a:solidFill>
          <a:ln w="1270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Chevron 8"/>
          <p:cNvSpPr/>
          <p:nvPr/>
        </p:nvSpPr>
        <p:spPr>
          <a:xfrm>
            <a:off x="6394942" y="2819400"/>
            <a:ext cx="659820" cy="2209800"/>
          </a:xfrm>
          <a:prstGeom prst="chevron">
            <a:avLst>
              <a:gd name="adj" fmla="val 62310"/>
            </a:avLst>
          </a:prstGeom>
          <a:solidFill>
            <a:schemeClr val="accent5">
              <a:lumMod val="75000"/>
            </a:schemeClr>
          </a:solidFill>
          <a:ln w="1270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TextBox 2"/>
          <p:cNvSpPr txBox="1"/>
          <p:nvPr/>
        </p:nvSpPr>
        <p:spPr>
          <a:xfrm>
            <a:off x="7162800" y="3559314"/>
            <a:ext cx="190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ALMs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1600201" y="60960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Collectively as a suite, Article-Level Metrics measures research impact in a </a:t>
            </a:r>
            <a:r>
              <a:rPr lang="en-US" sz="2000" dirty="0" smtClean="0">
                <a:solidFill>
                  <a:srgbClr val="1D5ED4"/>
                </a:solidFill>
              </a:rPr>
              <a:t>transparent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and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rgbClr val="1D5ED4"/>
                </a:solidFill>
              </a:rPr>
              <a:t>comprehensive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manner.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029200" y="5029200"/>
            <a:ext cx="1752600" cy="1752600"/>
          </a:xfrm>
          <a:prstGeom prst="rect">
            <a:avLst/>
          </a:prstGeom>
          <a:noFill/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6213" indent="-176213">
              <a:lnSpc>
                <a:spcPct val="100000"/>
              </a:lnSpc>
              <a:buFontTx/>
              <a:buChar char="•"/>
            </a:pPr>
            <a:r>
              <a:rPr lang="en-GB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Community rating</a:t>
            </a:r>
          </a:p>
          <a:p>
            <a:pPr marL="176213" indent="-176213">
              <a:lnSpc>
                <a:spcPct val="100000"/>
              </a:lnSpc>
              <a:buFontTx/>
              <a:buChar char="•"/>
            </a:pPr>
            <a:r>
              <a:rPr lang="en-GB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Media/blog coverage</a:t>
            </a:r>
          </a:p>
          <a:p>
            <a:pPr marL="176213" indent="-176213">
              <a:lnSpc>
                <a:spcPct val="100000"/>
              </a:lnSpc>
              <a:buFontTx/>
              <a:buChar char="•"/>
            </a:pPr>
            <a:r>
              <a:rPr lang="en-GB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Commenting activity</a:t>
            </a:r>
          </a:p>
          <a:p>
            <a:pPr marL="176213" indent="-176213">
              <a:lnSpc>
                <a:spcPct val="100000"/>
              </a:lnSpc>
              <a:buFontTx/>
              <a:buChar char="•"/>
            </a:pPr>
            <a:r>
              <a:rPr lang="en-GB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more…</a:t>
            </a:r>
            <a:endParaRPr lang="en-GB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37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&quot;No&quot; Symbol 5"/>
          <p:cNvSpPr/>
          <p:nvPr/>
        </p:nvSpPr>
        <p:spPr bwMode="auto">
          <a:xfrm>
            <a:off x="7173438" y="1250230"/>
            <a:ext cx="1662163" cy="1607270"/>
          </a:xfrm>
          <a:prstGeom prst="noSmoking">
            <a:avLst>
              <a:gd name="adj" fmla="val 10216"/>
            </a:avLst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62424" y="1676161"/>
            <a:ext cx="2039814" cy="869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Information </a:t>
            </a:r>
          </a:p>
          <a:p>
            <a:pPr algn="ctr"/>
            <a:endParaRPr lang="en-US" sz="105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Overload</a:t>
            </a:r>
            <a:endParaRPr lang="en-US" sz="20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177037" y="2895600"/>
            <a:ext cx="1662163" cy="1607270"/>
            <a:chOff x="3578051" y="304800"/>
            <a:chExt cx="2136949" cy="2133600"/>
          </a:xfrm>
        </p:grpSpPr>
        <p:sp>
          <p:nvSpPr>
            <p:cNvPr id="8" name="&quot;No&quot; Symbol 7"/>
            <p:cNvSpPr/>
            <p:nvPr/>
          </p:nvSpPr>
          <p:spPr bwMode="auto">
            <a:xfrm>
              <a:off x="3578051" y="304800"/>
              <a:ext cx="2136949" cy="2133600"/>
            </a:xfrm>
            <a:prstGeom prst="noSmoking">
              <a:avLst>
                <a:gd name="adj" fmla="val 10559"/>
              </a:avLst>
            </a:prstGeom>
            <a:solidFill>
              <a:schemeClr val="bg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75185" y="951624"/>
              <a:ext cx="1942681" cy="869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Filter</a:t>
              </a:r>
            </a:p>
            <a:p>
              <a:pPr algn="ctr"/>
              <a:endParaRPr lang="en-US" sz="105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ctr"/>
              <a:r>
                <a:rPr lang="en-US" sz="2000" b="1" dirty="0" smtClean="0">
                  <a:solidFill>
                    <a:srgbClr val="FF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Failure</a:t>
              </a:r>
              <a:endParaRPr lang="en-US" sz="20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981200" y="1447800"/>
            <a:ext cx="4800600" cy="4343400"/>
            <a:chOff x="4196443" y="838200"/>
            <a:chExt cx="4414157" cy="3962400"/>
          </a:xfrm>
        </p:grpSpPr>
        <p:sp>
          <p:nvSpPr>
            <p:cNvPr id="11" name="Title 1"/>
            <p:cNvSpPr txBox="1">
              <a:spLocks/>
            </p:cNvSpPr>
            <p:nvPr/>
          </p:nvSpPr>
          <p:spPr bwMode="auto">
            <a:xfrm>
              <a:off x="5181600" y="4192388"/>
              <a:ext cx="2743200" cy="608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accent2"/>
                  </a:solidFill>
                  <a:latin typeface="Verdana" pitchFamily="34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accent2"/>
                  </a:solidFill>
                  <a:latin typeface="Verdana" pitchFamily="34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accent2"/>
                  </a:solidFill>
                  <a:latin typeface="Verdana" pitchFamily="34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accent2"/>
                  </a:solidFill>
                  <a:latin typeface="Verdana" pitchFamily="34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accent2"/>
                  </a:solidFill>
                  <a:latin typeface="Verdan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accent2"/>
                  </a:solidFill>
                  <a:latin typeface="Verdan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accent2"/>
                  </a:solidFill>
                  <a:latin typeface="Verdan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accent2"/>
                  </a:solidFill>
                  <a:latin typeface="Verdana" pitchFamily="34" charset="0"/>
                </a:defRPr>
              </a:lvl9pPr>
            </a:lstStyle>
            <a:p>
              <a:r>
                <a:rPr lang="en-US" sz="5400" dirty="0" smtClean="0">
                  <a:solidFill>
                    <a:srgbClr val="1D5ED4"/>
                  </a:solidFill>
                </a:rPr>
                <a:t>ALMS</a:t>
              </a:r>
              <a:br>
                <a:rPr lang="en-US" sz="5400" dirty="0" smtClean="0">
                  <a:solidFill>
                    <a:srgbClr val="1D5ED4"/>
                  </a:solidFill>
                </a:rPr>
              </a:br>
              <a:endParaRPr lang="en-US" sz="3600" dirty="0">
                <a:solidFill>
                  <a:srgbClr val="1D5ED4"/>
                </a:solidFill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196443" y="838200"/>
              <a:ext cx="4414157" cy="2971800"/>
              <a:chOff x="4196443" y="838200"/>
              <a:chExt cx="4414157" cy="2971800"/>
            </a:xfrm>
          </p:grpSpPr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2398566007"/>
                  </p:ext>
                </p:extLst>
              </p:nvPr>
            </p:nvGraphicFramePr>
            <p:xfrm>
              <a:off x="4343400" y="1981200"/>
              <a:ext cx="4114800" cy="162527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sp>
            <p:nvSpPr>
              <p:cNvPr id="14" name="Trapezoid 13"/>
              <p:cNvSpPr/>
              <p:nvPr/>
            </p:nvSpPr>
            <p:spPr bwMode="auto">
              <a:xfrm>
                <a:off x="4196443" y="838200"/>
                <a:ext cx="4414157" cy="838201"/>
              </a:xfrm>
              <a:prstGeom prst="trapezoid">
                <a:avLst/>
              </a:prstGeom>
              <a:solidFill>
                <a:schemeClr val="accent5">
                  <a:lumMod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TOOLS: FILTER, AGGREGATE, EVALUATE</a:t>
                </a:r>
                <a:endPara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18" name="Trapezoid 17"/>
              <p:cNvSpPr/>
              <p:nvPr/>
            </p:nvSpPr>
            <p:spPr bwMode="auto">
              <a:xfrm rot="10800000">
                <a:off x="4267200" y="3696575"/>
                <a:ext cx="4267200" cy="113425"/>
              </a:xfrm>
              <a:prstGeom prst="trapezoid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64843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7010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ALM Data Channels</a:t>
            </a:r>
            <a:endParaRPr lang="en-US" dirty="0">
              <a:solidFill>
                <a:schemeClr val="accent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520452"/>
              </p:ext>
            </p:extLst>
          </p:nvPr>
        </p:nvGraphicFramePr>
        <p:xfrm>
          <a:off x="1447800" y="914401"/>
          <a:ext cx="7467600" cy="5606874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2005188"/>
                <a:gridCol w="2489200"/>
                <a:gridCol w="2973212"/>
              </a:tblGrid>
              <a:tr h="1805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ALM Category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                        Data Types and Channels</a:t>
                      </a:r>
                      <a:endParaRPr lang="en-US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69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i="1" dirty="0">
                          <a:effectLst/>
                        </a:rPr>
                        <a:t>Existing</a:t>
                      </a:r>
                      <a:endParaRPr lang="en-US" sz="1050" i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i="1" dirty="0" smtClean="0">
                          <a:effectLst/>
                        </a:rPr>
                        <a:t>Planned Additions</a:t>
                      </a:r>
                      <a:endParaRPr lang="en-US" sz="1050" i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0830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Article Usage 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HTML </a:t>
                      </a:r>
                      <a:r>
                        <a:rPr lang="en-US" sz="1050" dirty="0" smtClean="0">
                          <a:effectLst/>
                        </a:rPr>
                        <a:t>page views </a:t>
                      </a:r>
                      <a:endParaRPr lang="en-US" sz="105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PDF downloads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XML downloads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PMC HTML </a:t>
                      </a:r>
                      <a:r>
                        <a:rPr lang="en-US" sz="1050" dirty="0" err="1">
                          <a:effectLst/>
                        </a:rPr>
                        <a:t>pageviews</a:t>
                      </a:r>
                      <a:endParaRPr lang="en-US" sz="105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PMC HTML PDF </a:t>
                      </a:r>
                      <a:r>
                        <a:rPr lang="en-US" sz="1050" dirty="0" smtClean="0">
                          <a:effectLst/>
                        </a:rPr>
                        <a:t>downloads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Trackbacks</a:t>
                      </a:r>
                      <a:endParaRPr lang="en-US" sz="1050" b="1" dirty="0" smtClean="0">
                        <a:effectLst/>
                      </a:endParaRPr>
                    </a:p>
                  </a:txBody>
                  <a:tcPr marL="62360" marR="6236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/>
                </a:tc>
              </a:tr>
              <a:tr h="5415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Community Input</a:t>
                      </a:r>
                      <a:r>
                        <a:rPr lang="en-US" sz="1050" dirty="0" smtClean="0">
                          <a:effectLst/>
                        </a:rPr>
                        <a:t> -</a:t>
                      </a:r>
                      <a:r>
                        <a:rPr lang="en-US" sz="1050" baseline="0" dirty="0" smtClean="0">
                          <a:effectLst/>
                        </a:rPr>
                        <a:t> </a:t>
                      </a:r>
                      <a:r>
                        <a:rPr lang="en-US" sz="1050" dirty="0" err="1" smtClean="0">
                          <a:effectLst/>
                        </a:rPr>
                        <a:t>PLoS</a:t>
                      </a:r>
                      <a:r>
                        <a:rPr lang="en-US" sz="1050" dirty="0" smtClean="0">
                          <a:effectLst/>
                        </a:rPr>
                        <a:t> site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50" dirty="0" smtClean="0">
                          <a:effectLst/>
                        </a:rPr>
                        <a:t>Reader </a:t>
                      </a:r>
                      <a:r>
                        <a:rPr lang="fr-FR" sz="1050" dirty="0" err="1">
                          <a:effectLst/>
                        </a:rPr>
                        <a:t>Comments</a:t>
                      </a:r>
                      <a:endParaRPr lang="en-US" sz="105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50" dirty="0" smtClean="0">
                          <a:effectLst/>
                        </a:rPr>
                        <a:t>Reader Notes</a:t>
                      </a:r>
                      <a:endParaRPr lang="en-US" sz="105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Ratings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/>
                </a:tc>
              </a:tr>
              <a:tr h="10154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Citations - Scholarly Literature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PubMed Central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Scopus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effectLst/>
                        </a:rPr>
                        <a:t>CrossRef</a:t>
                      </a:r>
                      <a:endParaRPr lang="en-US" sz="105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Web of </a:t>
                      </a:r>
                      <a:r>
                        <a:rPr lang="en-US" sz="1050" dirty="0" smtClean="0">
                          <a:effectLst/>
                        </a:rPr>
                        <a:t>Science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Google Scholar</a:t>
                      </a:r>
                      <a:r>
                        <a:rPr lang="en-US" sz="1050" baseline="0" dirty="0" smtClean="0">
                          <a:effectLst/>
                        </a:rPr>
                        <a:t> (direct search link)</a:t>
                      </a:r>
                      <a:endParaRPr lang="en-US" sz="1050" b="1" dirty="0" smtClean="0">
                        <a:effectLst/>
                      </a:endParaRPr>
                    </a:p>
                  </a:txBody>
                  <a:tcPr marL="62360" marR="6236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Microsoft Academic Search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/>
                </a:tc>
              </a:tr>
              <a:tr h="5415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Citations - Non-Scholarly Literature 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Wikipedia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Encyclopedia of </a:t>
                      </a:r>
                      <a:r>
                        <a:rPr lang="en-US" sz="1050" dirty="0" smtClean="0">
                          <a:effectLst/>
                        </a:rPr>
                        <a:t>Life</a:t>
                      </a:r>
                      <a:endParaRPr lang="en-US" sz="105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F1000 </a:t>
                      </a:r>
                      <a:r>
                        <a:rPr lang="en-US" sz="1050" dirty="0" smtClean="0">
                          <a:effectLst/>
                        </a:rPr>
                        <a:t>Evaluations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/>
                </a:tc>
              </a:tr>
              <a:tr h="1805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Media Coverage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News (Google, Yahoo)</a:t>
                      </a:r>
                      <a:endParaRPr lang="en-US" sz="1050" dirty="0">
                        <a:effectLst/>
                      </a:endParaRPr>
                    </a:p>
                  </a:txBody>
                  <a:tcPr marL="62360" marR="62360" marT="0" marB="0"/>
                </a:tc>
              </a:tr>
              <a:tr h="6712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Blog Coverage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Nature </a:t>
                      </a:r>
                      <a:r>
                        <a:rPr lang="en-US" sz="1050" dirty="0" smtClean="0">
                          <a:effectLst/>
                        </a:rPr>
                        <a:t>Blogs (</a:t>
                      </a:r>
                      <a:r>
                        <a:rPr lang="en-US" sz="1050" baseline="0" dirty="0" smtClean="0">
                          <a:effectLst/>
                        </a:rPr>
                        <a:t>direct search link</a:t>
                      </a:r>
                      <a:r>
                        <a:rPr lang="en-US" sz="1050" dirty="0" smtClean="0">
                          <a:effectLst/>
                        </a:rPr>
                        <a:t>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Google Blogs (</a:t>
                      </a:r>
                      <a:r>
                        <a:rPr lang="en-US" sz="1050" baseline="0" dirty="0" smtClean="0">
                          <a:effectLst/>
                        </a:rPr>
                        <a:t>direct search link</a:t>
                      </a:r>
                      <a:r>
                        <a:rPr lang="en-US" sz="1050" dirty="0" smtClean="0">
                          <a:effectLst/>
                        </a:rPr>
                        <a:t>)</a:t>
                      </a:r>
                      <a:endParaRPr lang="en-US" sz="1050" b="1" dirty="0">
                        <a:effectLst/>
                      </a:endParaRPr>
                    </a:p>
                  </a:txBody>
                  <a:tcPr marL="62360" marR="6236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Yahoo Search</a:t>
                      </a:r>
                      <a:endParaRPr lang="en-US" sz="105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err="1" smtClean="0">
                          <a:effectLst/>
                        </a:rPr>
                        <a:t>Reditt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/>
                </a:tc>
              </a:tr>
              <a:tr h="11469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Social/Behavioral Mining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effectLst/>
                        </a:rPr>
                        <a:t>CiteULike</a:t>
                      </a:r>
                      <a:endParaRPr lang="en-US" sz="105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60" marR="6236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Twitter </a:t>
                      </a:r>
                      <a:endParaRPr lang="en-US" sz="1050" dirty="0" smtClean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Facebook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err="1" smtClean="0">
                          <a:effectLst/>
                        </a:rPr>
                        <a:t>Mendeley</a:t>
                      </a:r>
                      <a:endParaRPr lang="en-US" sz="105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Reference Manager Bookmarks</a:t>
                      </a:r>
                      <a:endParaRPr lang="en-US" sz="105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Social bookmarks (</a:t>
                      </a:r>
                      <a:r>
                        <a:rPr lang="en-US" sz="1050" dirty="0" err="1" smtClean="0">
                          <a:effectLst/>
                        </a:rPr>
                        <a:t>Zotero</a:t>
                      </a:r>
                      <a:r>
                        <a:rPr lang="en-US" sz="1050" dirty="0" smtClean="0">
                          <a:effectLst/>
                        </a:rPr>
                        <a:t>, Delicious,</a:t>
                      </a:r>
                      <a:r>
                        <a:rPr lang="en-US" sz="1050" baseline="0" dirty="0" smtClean="0">
                          <a:effectLst/>
                        </a:rPr>
                        <a:t> </a:t>
                      </a:r>
                      <a:r>
                        <a:rPr lang="en-US" sz="1050" baseline="0" dirty="0" err="1" smtClean="0">
                          <a:effectLst/>
                        </a:rPr>
                        <a:t>Digg</a:t>
                      </a:r>
                      <a:r>
                        <a:rPr lang="en-US" sz="1050" baseline="0" dirty="0" smtClean="0">
                          <a:effectLst/>
                        </a:rPr>
                        <a:t>)</a:t>
                      </a:r>
                      <a:endParaRPr lang="en-US" sz="1050" dirty="0">
                        <a:effectLst/>
                      </a:endParaRPr>
                    </a:p>
                  </a:txBody>
                  <a:tcPr marL="62360" marR="6236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849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7010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3366CC"/>
                </a:solidFill>
              </a:rPr>
              <a:t>ALMs</a:t>
            </a:r>
            <a:r>
              <a:rPr lang="en-US" dirty="0" smtClean="0">
                <a:solidFill>
                  <a:srgbClr val="3366CC"/>
                </a:solidFill>
              </a:rPr>
              <a:t>: Uses</a:t>
            </a:r>
            <a:endParaRPr lang="en-US" dirty="0">
              <a:solidFill>
                <a:srgbClr val="3366CC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838200"/>
          <a:ext cx="80010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76800" y="1600200"/>
            <a:ext cx="228600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8080"/>
                </a:solidFill>
                <a:latin typeface="+mn-lt"/>
              </a:rPr>
              <a:t>Research &amp; Discovery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3200" y="1677412"/>
            <a:ext cx="22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8080"/>
                </a:solidFill>
                <a:latin typeface="+mn-lt"/>
              </a:rPr>
              <a:t>Self-Metrics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76200"/>
            <a:ext cx="7010400" cy="1143000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Article Level Metrics at </a:t>
            </a:r>
            <a:r>
              <a:rPr lang="en-GB" dirty="0" err="1">
                <a:solidFill>
                  <a:schemeClr val="accent1"/>
                </a:solidFill>
              </a:rPr>
              <a:t>PLoS</a:t>
            </a:r>
            <a:r>
              <a:rPr lang="en-GB" dirty="0">
                <a:solidFill>
                  <a:schemeClr val="accent1"/>
                </a:solidFill>
              </a:rPr>
              <a:t> Product Demos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47800" y="1524000"/>
            <a:ext cx="7391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lnSpc>
                <a:spcPct val="100000"/>
              </a:lnSpc>
              <a:buFontTx/>
              <a:buChar char="•"/>
            </a:pPr>
            <a:r>
              <a:rPr lang="en-GB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 </a:t>
            </a:r>
            <a:r>
              <a:rPr lang="en-GB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GB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PLoS</a:t>
            </a:r>
            <a:r>
              <a:rPr lang="en-GB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Article</a:t>
            </a:r>
          </a:p>
          <a:p>
            <a:pPr marL="1143000" lvl="2" indent="-228600"/>
            <a:r>
              <a:rPr lang="en-GB" sz="1800" dirty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http://www.plosone.org/article/metrics/info%3Adoi%2F10.1371%2Fjournal.pone.</a:t>
            </a:r>
            <a:r>
              <a:rPr lang="en-GB" sz="18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0000443</a:t>
            </a:r>
            <a:endParaRPr lang="en-GB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143000" lvl="2" indent="-228600"/>
            <a:endParaRPr lang="en-GB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•"/>
            </a:pPr>
            <a:r>
              <a:rPr lang="en-GB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 </a:t>
            </a:r>
            <a:r>
              <a:rPr lang="en-GB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Biodiversity Hub</a:t>
            </a:r>
          </a:p>
          <a:p>
            <a:pPr marL="1143000" lvl="2" indent="-228600">
              <a:lnSpc>
                <a:spcPct val="100000"/>
              </a:lnSpc>
            </a:pPr>
            <a:r>
              <a:rPr lang="en-GB" sz="1800" dirty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http://hubs.plos.org/web/biodiversity/article/10.1186/1471-2148-6-</a:t>
            </a:r>
            <a:r>
              <a:rPr lang="en-GB" sz="18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65</a:t>
            </a:r>
            <a:endParaRPr lang="en-GB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143000" lvl="2" indent="-228600">
              <a:lnSpc>
                <a:spcPct val="100000"/>
              </a:lnSpc>
            </a:pPr>
            <a:endParaRPr lang="en-GB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•"/>
            </a:pPr>
            <a:r>
              <a:rPr lang="en-GB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 </a:t>
            </a:r>
            <a:r>
              <a:rPr lang="en-GB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part of navigation / search</a:t>
            </a:r>
          </a:p>
          <a:p>
            <a:pPr marL="1143000" lvl="2" indent="-228600">
              <a:lnSpc>
                <a:spcPct val="100000"/>
              </a:lnSpc>
            </a:pPr>
            <a:r>
              <a:rPr lang="en-GB" sz="1800" dirty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http://www.plosone.org/search/simpleSearch.action?startPage=0&amp;volume=&amp;eLocationId=&amp;id=&amp;filterArticleType=&amp;filterKeyword=&amp;filterJournals=PLoSONE&amp;query=cancer&amp;sort=Most+views%2C+all+time&amp;pageSize=</a:t>
            </a:r>
            <a:r>
              <a:rPr lang="en-GB" sz="18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10</a:t>
            </a:r>
            <a:endParaRPr lang="en-GB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143000" lvl="2" indent="-228600">
              <a:lnSpc>
                <a:spcPct val="100000"/>
              </a:lnSpc>
            </a:pPr>
            <a:endParaRPr lang="en-GB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•"/>
            </a:pPr>
            <a:r>
              <a:rPr lang="en-GB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Marketing / Dev site for the ALM API</a:t>
            </a:r>
            <a:endParaRPr lang="en-GB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143000" lvl="2" indent="-228600">
              <a:lnSpc>
                <a:spcPct val="100000"/>
              </a:lnSpc>
            </a:pP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http://article-level-metrics.plos.org/</a:t>
            </a: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&amp; </a:t>
            </a:r>
            <a:r>
              <a:rPr lang="en-GB" sz="1800" dirty="0">
                <a:latin typeface="Verdana" pitchFamily="34" charset="0"/>
                <a:ea typeface="Verdana" pitchFamily="34" charset="0"/>
                <a:cs typeface="Verdana" pitchFamily="34" charset="0"/>
                <a:hlinkClick r:id="rId7"/>
              </a:rPr>
              <a:t>http://api.plos.org</a:t>
            </a:r>
            <a:r>
              <a:rPr lang="en-GB" sz="18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7"/>
              </a:rPr>
              <a:t>/</a:t>
            </a:r>
            <a:endParaRPr lang="en-GB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76200"/>
            <a:ext cx="7696200" cy="1143000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3366CC"/>
                </a:solidFill>
              </a:rPr>
              <a:t>Article Level Metrics (ALM) at </a:t>
            </a:r>
            <a:r>
              <a:rPr lang="en-GB" dirty="0" err="1">
                <a:solidFill>
                  <a:srgbClr val="3366CC"/>
                </a:solidFill>
              </a:rPr>
              <a:t>PLoS</a:t>
            </a:r>
            <a:endParaRPr lang="en-GB" dirty="0">
              <a:solidFill>
                <a:srgbClr val="3366CC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371600" y="990600"/>
            <a:ext cx="7543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lnSpc>
                <a:spcPct val="100000"/>
              </a:lnSpc>
            </a:pPr>
            <a:r>
              <a:rPr lang="en-GB" sz="2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ALM</a:t>
            </a:r>
            <a:r>
              <a:rPr lang="en-GB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initiative:</a:t>
            </a:r>
          </a:p>
          <a:p>
            <a:pPr marL="342900" indent="-342900">
              <a:lnSpc>
                <a:spcPct val="100000"/>
              </a:lnSpc>
            </a:pPr>
            <a:endPara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•"/>
            </a:pP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Collect data at the research article level beyond usage and citations, measures which might provide insight into “impact” across the dissemination domains</a:t>
            </a:r>
          </a:p>
          <a:p>
            <a:pPr marL="342900" indent="-342900">
              <a:lnSpc>
                <a:spcPct val="100000"/>
              </a:lnSpc>
              <a:buFontTx/>
              <a:buChar char="•"/>
            </a:pPr>
            <a:endPara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•"/>
            </a:pP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Present </a:t>
            </a:r>
            <a:r>
              <a:rPr lang="en-GB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these data on the article &amp; within 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search</a:t>
            </a:r>
          </a:p>
          <a:p>
            <a:pPr marL="342900" indent="-342900">
              <a:lnSpc>
                <a:spcPct val="100000"/>
              </a:lnSpc>
              <a:buFontTx/>
              <a:buChar char="•"/>
            </a:pPr>
            <a:endPara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•"/>
            </a:pP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Develop ALM data toolset</a:t>
            </a:r>
          </a:p>
          <a:p>
            <a:pPr marL="342900" indent="-342900">
              <a:lnSpc>
                <a:spcPct val="100000"/>
              </a:lnSpc>
              <a:buFontTx/>
              <a:buChar char="•"/>
            </a:pPr>
            <a:endPara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•"/>
            </a:pP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Provide </a:t>
            </a:r>
            <a:r>
              <a:rPr lang="en-GB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an extensible, open platform which allows others to use the same tool, and also allows us to apply the tool to 3rd party 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content</a:t>
            </a:r>
          </a:p>
          <a:p>
            <a:pPr marL="342900" indent="-342900">
              <a:lnSpc>
                <a:spcPct val="100000"/>
              </a:lnSpc>
              <a:buFontTx/>
              <a:buChar char="•"/>
            </a:pPr>
            <a:endPara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•"/>
            </a:pP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Reach out to publishers, decision makers, funding bodies, governance organizations to promote adoption of article level metrics</a:t>
            </a:r>
            <a:endParaRPr lang="en-GB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3914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rgbClr val="3366CC"/>
                </a:solidFill>
              </a:rPr>
              <a:t>New ALM Uses from the Community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47800" y="2057400"/>
            <a:ext cx="6629400" cy="4114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GB" sz="2800" b="1" dirty="0" smtClean="0"/>
          </a:p>
          <a:p>
            <a:pPr eaLnBrk="1" hangingPunct="1">
              <a:buFontTx/>
              <a:buNone/>
            </a:pPr>
            <a:endParaRPr lang="en-GB" sz="2800" b="1" dirty="0" smtClean="0"/>
          </a:p>
          <a:p>
            <a:pPr eaLnBrk="1" hangingPunct="1">
              <a:buFontTx/>
              <a:buNone/>
            </a:pPr>
            <a:endParaRPr lang="en-GB" sz="2800" b="1" dirty="0" smtClean="0"/>
          </a:p>
          <a:p>
            <a:pPr eaLnBrk="1" hangingPunct="1">
              <a:buFontTx/>
              <a:buNone/>
            </a:pPr>
            <a:endParaRPr lang="en-GB" sz="2000" dirty="0" smtClean="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600200" y="1600200"/>
            <a:ext cx="6629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00000"/>
              </a:lnSpc>
              <a:buFontTx/>
              <a:buChar char="•"/>
            </a:pPr>
            <a:endParaRPr lang="en-GB" sz="2800"/>
          </a:p>
          <a:p>
            <a:pPr marL="342900" indent="-342900">
              <a:lnSpc>
                <a:spcPct val="100000"/>
              </a:lnSpc>
              <a:buFontTx/>
              <a:buChar char="•"/>
            </a:pPr>
            <a:endParaRPr lang="en-GB" sz="2800"/>
          </a:p>
          <a:p>
            <a:pPr marL="342900" indent="-342900">
              <a:lnSpc>
                <a:spcPct val="100000"/>
              </a:lnSpc>
              <a:buFontTx/>
              <a:buChar char="•"/>
            </a:pPr>
            <a:endParaRPr lang="en-GB" sz="2000">
              <a:solidFill>
                <a:srgbClr val="808080"/>
              </a:solidFill>
            </a:endParaRPr>
          </a:p>
        </p:txBody>
      </p:sp>
      <p:pic>
        <p:nvPicPr>
          <p:cNvPr id="3277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615800"/>
            <a:ext cx="3533000" cy="2632599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781800" y="6260068"/>
            <a:ext cx="25908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 dirty="0" smtClean="0">
                <a:latin typeface="+mn-lt"/>
              </a:rPr>
              <a:t>Mike </a:t>
            </a:r>
            <a:r>
              <a:rPr lang="en-US" sz="1800" i="1" dirty="0" err="1" smtClean="0">
                <a:latin typeface="+mn-lt"/>
              </a:rPr>
              <a:t>Chelen</a:t>
            </a:r>
            <a:endParaRPr lang="en-US" sz="1800" i="1" dirty="0"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95400" y="990600"/>
            <a:ext cx="6934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PLoS’s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open API, the uses of ALM data are unlimited.</a:t>
            </a:r>
          </a:p>
          <a:p>
            <a:pPr marL="342900" indent="-342900">
              <a:lnSpc>
                <a:spcPct val="100000"/>
              </a:lnSpc>
            </a:pPr>
            <a:endParaRPr lang="en-GB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lnSpc>
                <a:spcPct val="100000"/>
              </a:lnSpc>
            </a:pP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Third party re-use of the </a:t>
            </a:r>
            <a:r>
              <a:rPr lang="en-GB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PLoS</a:t>
            </a: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API</a:t>
            </a:r>
          </a:p>
          <a:p>
            <a:pPr marL="1143000" lvl="2" indent="-228600">
              <a:lnSpc>
                <a:spcPct val="100000"/>
              </a:lnSpc>
              <a:buFontTx/>
              <a:buChar char="•"/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Total Impact (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http://total-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impact.org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/sandbox/)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1143000" lvl="2" indent="-228600">
              <a:lnSpc>
                <a:spcPct val="100000"/>
              </a:lnSpc>
              <a:buFontTx/>
              <a:buChar char="•"/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Science Card (http://</a:t>
            </a:r>
            <a:r>
              <a:rPr lang="en-GB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sciencecard.org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/)</a:t>
            </a:r>
          </a:p>
          <a:p>
            <a:pPr marL="1143000" lvl="2" indent="-228600">
              <a:lnSpc>
                <a:spcPct val="100000"/>
              </a:lnSpc>
              <a:buFontTx/>
              <a:buChar char="•"/>
            </a:pPr>
            <a:r>
              <a:rPr lang="en-GB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Altmetric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(http://</a:t>
            </a:r>
            <a:r>
              <a:rPr lang="en-GB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www.altmetric.com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/)</a:t>
            </a:r>
            <a:endParaRPr lang="en-GB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7" name="Picture 16" descr="Screen Shot 2011-10-25 at 10.53.08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2939352"/>
            <a:ext cx="4800600" cy="2775648"/>
          </a:xfrm>
          <a:prstGeom prst="rect">
            <a:avLst/>
          </a:prstGeom>
          <a:ln>
            <a:solidFill>
              <a:srgbClr val="003366"/>
            </a:solidFill>
          </a:ln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1482436" y="5791200"/>
            <a:ext cx="25908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 dirty="0" smtClean="0">
                <a:latin typeface="+mn-lt"/>
              </a:rPr>
              <a:t>Heather </a:t>
            </a:r>
            <a:r>
              <a:rPr lang="en-US" sz="1800" i="1" dirty="0" err="1" smtClean="0">
                <a:latin typeface="+mn-lt"/>
              </a:rPr>
              <a:t>Piwowar</a:t>
            </a:r>
            <a:r>
              <a:rPr lang="en-US" sz="1800" i="1" dirty="0" smtClean="0">
                <a:latin typeface="+mn-lt"/>
              </a:rPr>
              <a:t>, Jason </a:t>
            </a:r>
            <a:r>
              <a:rPr lang="en-US" sz="1800" i="1" dirty="0" err="1" smtClean="0">
                <a:latin typeface="+mn-lt"/>
              </a:rPr>
              <a:t>Priem</a:t>
            </a:r>
            <a:endParaRPr lang="en-US" sz="1800" i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0-24 at 11.05.3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667" y="609600"/>
            <a:ext cx="7921333" cy="6248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400" y="102513"/>
            <a:ext cx="7696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 the beginning of OA…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1-10-25 at 10.46.41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199" y="3657600"/>
            <a:ext cx="5096993" cy="262078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Picture 5" descr="Screen Shot 2011-10-25 at 10.49.23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112" y="533400"/>
            <a:ext cx="5791708" cy="2532817"/>
          </a:xfrm>
          <a:prstGeom prst="rect">
            <a:avLst/>
          </a:prstGeom>
          <a:ln>
            <a:solidFill>
              <a:srgbClr val="003366"/>
            </a:solidFill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657600" y="6172200"/>
            <a:ext cx="25908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 dirty="0" smtClean="0">
                <a:latin typeface="+mn-lt"/>
              </a:rPr>
              <a:t>Martin </a:t>
            </a:r>
            <a:r>
              <a:rPr lang="en-US" sz="1800" i="1" dirty="0" err="1" smtClean="0">
                <a:latin typeface="+mn-lt"/>
              </a:rPr>
              <a:t>Fenner</a:t>
            </a:r>
            <a:endParaRPr lang="en-US" sz="1800" i="1" dirty="0">
              <a:latin typeface="+mn-lt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934200" y="3048000"/>
            <a:ext cx="25908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 dirty="0" err="1" smtClean="0">
                <a:latin typeface="+mn-lt"/>
              </a:rPr>
              <a:t>Euan</a:t>
            </a:r>
            <a:r>
              <a:rPr lang="en-US" sz="1800" i="1" dirty="0" smtClean="0">
                <a:latin typeface="+mn-lt"/>
              </a:rPr>
              <a:t> Addie</a:t>
            </a:r>
            <a:endParaRPr lang="en-US" sz="1800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09800"/>
            <a:ext cx="7010400" cy="1143000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rgbClr val="3366CC"/>
                </a:solidFill>
              </a:rPr>
              <a:t/>
            </a:r>
            <a:br>
              <a:rPr lang="en-US" dirty="0" smtClean="0">
                <a:solidFill>
                  <a:srgbClr val="3366CC"/>
                </a:solidFill>
              </a:rPr>
            </a:br>
            <a:r>
              <a:rPr lang="en-US" dirty="0" smtClean="0">
                <a:solidFill>
                  <a:srgbClr val="3366CC"/>
                </a:solidFill>
              </a:rPr>
              <a:t/>
            </a:r>
            <a:br>
              <a:rPr lang="en-US" dirty="0" smtClean="0">
                <a:solidFill>
                  <a:srgbClr val="3366CC"/>
                </a:solidFill>
              </a:rPr>
            </a:br>
            <a:r>
              <a:rPr lang="en-US" dirty="0" smtClean="0">
                <a:solidFill>
                  <a:srgbClr val="3366CC"/>
                </a:solidFill>
              </a:rPr>
              <a:t>Thank you for your time and interest in ALMs.</a:t>
            </a:r>
            <a:br>
              <a:rPr lang="en-US" dirty="0" smtClean="0">
                <a:solidFill>
                  <a:srgbClr val="3366CC"/>
                </a:solidFill>
              </a:rPr>
            </a:br>
            <a:r>
              <a:rPr lang="en-US" dirty="0" smtClean="0">
                <a:solidFill>
                  <a:srgbClr val="3366CC"/>
                </a:solidFill>
              </a:rPr>
              <a:t/>
            </a:r>
            <a:br>
              <a:rPr lang="en-US" dirty="0" smtClean="0">
                <a:solidFill>
                  <a:srgbClr val="3366CC"/>
                </a:solidFill>
              </a:rPr>
            </a:br>
            <a:r>
              <a:rPr lang="en-US" dirty="0" smtClean="0">
                <a:solidFill>
                  <a:srgbClr val="3366CC"/>
                </a:solidFill>
              </a:rPr>
              <a:t/>
            </a:r>
            <a:br>
              <a:rPr lang="en-US" dirty="0" smtClean="0">
                <a:solidFill>
                  <a:srgbClr val="3366CC"/>
                </a:solidFill>
              </a:rPr>
            </a:br>
            <a:r>
              <a:rPr lang="en-US" dirty="0" smtClean="0">
                <a:solidFill>
                  <a:srgbClr val="3366CC"/>
                </a:solidFill>
              </a:rPr>
              <a:t>Questions or Comments?</a:t>
            </a:r>
            <a:br>
              <a:rPr lang="en-US" dirty="0" smtClean="0">
                <a:solidFill>
                  <a:srgbClr val="3366CC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9900"/>
                </a:solidFill>
              </a:rPr>
              <a:t>jlin@plos.org</a:t>
            </a:r>
            <a:endParaRPr lang="en-US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985" name="Object 9"/>
          <p:cNvGraphicFramePr>
            <a:graphicFrameLocks noGrp="1" noChangeAspect="1"/>
          </p:cNvGraphicFramePr>
          <p:nvPr>
            <p:ph/>
          </p:nvPr>
        </p:nvGraphicFramePr>
        <p:xfrm>
          <a:off x="1295400" y="2114550"/>
          <a:ext cx="7848600" cy="360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4" name="Chart" r:id="rId4" imgW="5591175" imgH="2400300" progId="Excel.Chart.8">
                  <p:embed/>
                </p:oleObj>
              </mc:Choice>
              <mc:Fallback>
                <p:oleObj name="Chart" r:id="rId4" imgW="5591175" imgH="2400300" progId="Excel.Char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114550"/>
                        <a:ext cx="7848600" cy="360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987" name="Rectangle 11"/>
          <p:cNvSpPr>
            <a:spLocks noChangeArrowheads="1"/>
          </p:cNvSpPr>
          <p:nvPr/>
        </p:nvSpPr>
        <p:spPr bwMode="auto">
          <a:xfrm>
            <a:off x="1504950" y="5699125"/>
            <a:ext cx="72063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800" b="1" dirty="0">
                <a:latin typeface="+mn-lt"/>
              </a:rPr>
              <a:t>7% of </a:t>
            </a:r>
            <a:r>
              <a:rPr lang="en-GB" sz="1800" b="1" dirty="0" err="1">
                <a:latin typeface="+mn-lt"/>
              </a:rPr>
              <a:t>PubMed</a:t>
            </a:r>
            <a:r>
              <a:rPr lang="en-GB" sz="1800" b="1" dirty="0">
                <a:latin typeface="+mn-lt"/>
              </a:rPr>
              <a:t> is present within the OA subset of PMC</a:t>
            </a:r>
          </a:p>
        </p:txBody>
      </p:sp>
      <p:sp>
        <p:nvSpPr>
          <p:cNvPr id="126989" name="Text Box 13"/>
          <p:cNvSpPr txBox="1">
            <a:spLocks noChangeArrowheads="1"/>
          </p:cNvSpPr>
          <p:nvPr/>
        </p:nvSpPr>
        <p:spPr bwMode="auto">
          <a:xfrm>
            <a:off x="2663825" y="2571750"/>
            <a:ext cx="1035050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/>
              <a:t>PubMed</a:t>
            </a:r>
          </a:p>
        </p:txBody>
      </p:sp>
      <p:sp>
        <p:nvSpPr>
          <p:cNvPr id="126990" name="Text Box 14"/>
          <p:cNvSpPr txBox="1">
            <a:spLocks noChangeArrowheads="1"/>
          </p:cNvSpPr>
          <p:nvPr/>
        </p:nvSpPr>
        <p:spPr bwMode="auto">
          <a:xfrm>
            <a:off x="2555875" y="3219450"/>
            <a:ext cx="895350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/>
              <a:t>%PMC</a:t>
            </a:r>
          </a:p>
        </p:txBody>
      </p:sp>
      <p:sp>
        <p:nvSpPr>
          <p:cNvPr id="126991" name="Text Box 15"/>
          <p:cNvSpPr txBox="1">
            <a:spLocks noChangeArrowheads="1"/>
          </p:cNvSpPr>
          <p:nvPr/>
        </p:nvSpPr>
        <p:spPr bwMode="auto">
          <a:xfrm>
            <a:off x="2555875" y="4011612"/>
            <a:ext cx="7175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/>
              <a:t>%OA</a:t>
            </a:r>
          </a:p>
        </p:txBody>
      </p:sp>
      <p:sp>
        <p:nvSpPr>
          <p:cNvPr id="8" name="Explosion 1 7"/>
          <p:cNvSpPr/>
          <p:nvPr/>
        </p:nvSpPr>
        <p:spPr bwMode="auto">
          <a:xfrm>
            <a:off x="5867400" y="152400"/>
            <a:ext cx="2743200" cy="2286000"/>
          </a:xfrm>
          <a:prstGeom prst="irregularSeal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7,000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OA Journals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1" y="348496"/>
            <a:ext cx="4191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Research content is multiplying. </a:t>
            </a:r>
          </a:p>
          <a:p>
            <a:pPr algn="ctr"/>
            <a:r>
              <a:rPr lang="en-US" sz="2200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OA </a:t>
            </a:r>
            <a:r>
              <a:rPr lang="en-US" sz="2200" b="1" dirty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</a:t>
            </a:r>
            <a:r>
              <a:rPr lang="en-US" sz="2200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ontent is multiplying at an even faster rate. </a:t>
            </a:r>
            <a:endParaRPr lang="en-US" sz="2200" dirty="0" smtClean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200" dirty="0" smtClean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7" grpId="0"/>
      <p:bldP spid="126990" grpId="0" animBg="1"/>
      <p:bldP spid="12699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0" y="4207877"/>
            <a:ext cx="3048000" cy="43088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PLoS</a:t>
            </a:r>
            <a:r>
              <a:rPr lang="en-U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Publications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81600" y="5562600"/>
            <a:ext cx="3657600" cy="43088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2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PLoS</a:t>
            </a:r>
            <a:r>
              <a:rPr lang="en-U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ONE Papers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00200" y="685800"/>
            <a:ext cx="70813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 2011 alone, </a:t>
            </a:r>
            <a:r>
              <a:rPr lang="en-US" sz="2200" b="1" dirty="0" err="1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PLoS</a:t>
            </a:r>
            <a:r>
              <a:rPr lang="en-US" sz="2200" b="1" dirty="0" smtClea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will publish:</a:t>
            </a:r>
            <a:endParaRPr lang="en-US" sz="2200" dirty="0" smtClean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200" dirty="0" smtClean="0">
              <a:solidFill>
                <a:schemeClr val="accen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Explosion 1 11"/>
          <p:cNvSpPr/>
          <p:nvPr/>
        </p:nvSpPr>
        <p:spPr bwMode="auto">
          <a:xfrm>
            <a:off x="2057400" y="1752600"/>
            <a:ext cx="2743200" cy="2286000"/>
          </a:xfrm>
          <a:prstGeom prst="irregularSeal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500" b="1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15,500</a:t>
            </a:r>
          </a:p>
        </p:txBody>
      </p:sp>
      <p:sp>
        <p:nvSpPr>
          <p:cNvPr id="13" name="Explosion 1 12"/>
          <p:cNvSpPr/>
          <p:nvPr/>
        </p:nvSpPr>
        <p:spPr bwMode="auto">
          <a:xfrm>
            <a:off x="5638800" y="3200400"/>
            <a:ext cx="2743200" cy="2286000"/>
          </a:xfrm>
          <a:prstGeom prst="irregularSeal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500" b="1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14,000</a:t>
            </a:r>
          </a:p>
        </p:txBody>
      </p:sp>
    </p:spTree>
    <p:extLst>
      <p:ext uri="{BB962C8B-B14F-4D97-AF65-F5344CB8AC3E}">
        <p14:creationId xmlns:p14="http://schemas.microsoft.com/office/powerpoint/2010/main" val="155062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 rot="5400000">
            <a:off x="7269813" y="488013"/>
            <a:ext cx="502254" cy="1173479"/>
          </a:xfrm>
          <a:custGeom>
            <a:avLst/>
            <a:gdLst>
              <a:gd name="connsiteX0" fmla="*/ 0 w 502254"/>
              <a:gd name="connsiteY0" fmla="*/ 50225 h 1173479"/>
              <a:gd name="connsiteX1" fmla="*/ 50225 w 502254"/>
              <a:gd name="connsiteY1" fmla="*/ 0 h 1173479"/>
              <a:gd name="connsiteX2" fmla="*/ 452029 w 502254"/>
              <a:gd name="connsiteY2" fmla="*/ 0 h 1173479"/>
              <a:gd name="connsiteX3" fmla="*/ 502254 w 502254"/>
              <a:gd name="connsiteY3" fmla="*/ 50225 h 1173479"/>
              <a:gd name="connsiteX4" fmla="*/ 502254 w 502254"/>
              <a:gd name="connsiteY4" fmla="*/ 1123254 h 1173479"/>
              <a:gd name="connsiteX5" fmla="*/ 452029 w 502254"/>
              <a:gd name="connsiteY5" fmla="*/ 1173479 h 1173479"/>
              <a:gd name="connsiteX6" fmla="*/ 50225 w 502254"/>
              <a:gd name="connsiteY6" fmla="*/ 1173479 h 1173479"/>
              <a:gd name="connsiteX7" fmla="*/ 0 w 502254"/>
              <a:gd name="connsiteY7" fmla="*/ 1123254 h 1173479"/>
              <a:gd name="connsiteX8" fmla="*/ 0 w 502254"/>
              <a:gd name="connsiteY8" fmla="*/ 50225 h 117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2254" h="1173479">
                <a:moveTo>
                  <a:pt x="0" y="50225"/>
                </a:moveTo>
                <a:cubicBezTo>
                  <a:pt x="0" y="22486"/>
                  <a:pt x="22486" y="0"/>
                  <a:pt x="50225" y="0"/>
                </a:cubicBezTo>
                <a:lnTo>
                  <a:pt x="452029" y="0"/>
                </a:lnTo>
                <a:cubicBezTo>
                  <a:pt x="479768" y="0"/>
                  <a:pt x="502254" y="22486"/>
                  <a:pt x="502254" y="50225"/>
                </a:cubicBezTo>
                <a:lnTo>
                  <a:pt x="502254" y="1123254"/>
                </a:lnTo>
                <a:cubicBezTo>
                  <a:pt x="502254" y="1150993"/>
                  <a:pt x="479768" y="1173479"/>
                  <a:pt x="452029" y="1173479"/>
                </a:cubicBezTo>
                <a:lnTo>
                  <a:pt x="50225" y="1173479"/>
                </a:lnTo>
                <a:cubicBezTo>
                  <a:pt x="22486" y="1173479"/>
                  <a:pt x="0" y="1150993"/>
                  <a:pt x="0" y="1123254"/>
                </a:cubicBezTo>
                <a:lnTo>
                  <a:pt x="0" y="50225"/>
                </a:lnTo>
                <a:close/>
              </a:path>
            </a:pathLst>
          </a:custGeom>
        </p:spPr>
        <p:style>
          <a:ln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2821" tIns="132820" rIns="132820" bIns="132821" numCol="1" spcCol="1270" anchor="ctr" anchorCtr="0">
            <a:noAutofit/>
          </a:bodyPr>
          <a:lstStyle/>
          <a:p>
            <a:pPr lvl="0"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100" kern="1200" dirty="0" smtClean="0"/>
              <a:t>.</a:t>
            </a:r>
            <a:endParaRPr lang="en-US" sz="3100" kern="1200" dirty="0"/>
          </a:p>
        </p:txBody>
      </p:sp>
      <p:sp>
        <p:nvSpPr>
          <p:cNvPr id="4" name="Freeform 3"/>
          <p:cNvSpPr/>
          <p:nvPr/>
        </p:nvSpPr>
        <p:spPr>
          <a:xfrm>
            <a:off x="1752600" y="304800"/>
            <a:ext cx="6445911" cy="1173479"/>
          </a:xfrm>
          <a:custGeom>
            <a:avLst/>
            <a:gdLst>
              <a:gd name="connsiteX0" fmla="*/ 0 w 6445911"/>
              <a:gd name="connsiteY0" fmla="*/ 117348 h 1173479"/>
              <a:gd name="connsiteX1" fmla="*/ 117348 w 6445911"/>
              <a:gd name="connsiteY1" fmla="*/ 0 h 1173479"/>
              <a:gd name="connsiteX2" fmla="*/ 6328563 w 6445911"/>
              <a:gd name="connsiteY2" fmla="*/ 0 h 1173479"/>
              <a:gd name="connsiteX3" fmla="*/ 6445911 w 6445911"/>
              <a:gd name="connsiteY3" fmla="*/ 117348 h 1173479"/>
              <a:gd name="connsiteX4" fmla="*/ 6445911 w 6445911"/>
              <a:gd name="connsiteY4" fmla="*/ 1056131 h 1173479"/>
              <a:gd name="connsiteX5" fmla="*/ 6328563 w 6445911"/>
              <a:gd name="connsiteY5" fmla="*/ 1173479 h 1173479"/>
              <a:gd name="connsiteX6" fmla="*/ 117348 w 6445911"/>
              <a:gd name="connsiteY6" fmla="*/ 1173479 h 1173479"/>
              <a:gd name="connsiteX7" fmla="*/ 0 w 6445911"/>
              <a:gd name="connsiteY7" fmla="*/ 1056131 h 1173479"/>
              <a:gd name="connsiteX8" fmla="*/ 0 w 6445911"/>
              <a:gd name="connsiteY8" fmla="*/ 117348 h 117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45911" h="1173479">
                <a:moveTo>
                  <a:pt x="0" y="117348"/>
                </a:moveTo>
                <a:cubicBezTo>
                  <a:pt x="0" y="52538"/>
                  <a:pt x="52538" y="0"/>
                  <a:pt x="117348" y="0"/>
                </a:cubicBezTo>
                <a:lnTo>
                  <a:pt x="6328563" y="0"/>
                </a:lnTo>
                <a:cubicBezTo>
                  <a:pt x="6393373" y="0"/>
                  <a:pt x="6445911" y="52538"/>
                  <a:pt x="6445911" y="117348"/>
                </a:cubicBezTo>
                <a:lnTo>
                  <a:pt x="6445911" y="1056131"/>
                </a:lnTo>
                <a:cubicBezTo>
                  <a:pt x="6445911" y="1120941"/>
                  <a:pt x="6393373" y="1173479"/>
                  <a:pt x="6328563" y="1173479"/>
                </a:cubicBezTo>
                <a:lnTo>
                  <a:pt x="117348" y="1173479"/>
                </a:lnTo>
                <a:cubicBezTo>
                  <a:pt x="52538" y="1173479"/>
                  <a:pt x="0" y="1120941"/>
                  <a:pt x="0" y="1056131"/>
                </a:cubicBezTo>
                <a:lnTo>
                  <a:pt x="0" y="117348"/>
                </a:lnTo>
                <a:close/>
              </a:path>
            </a:pathLst>
          </a:custGeom>
        </p:spPr>
        <p:style>
          <a:ln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2480" tIns="152480" rIns="152480" bIns="152480" numCol="1" spcCol="1270" anchor="ctr" anchorCtr="0">
            <a:noAutofit/>
          </a:bodyPr>
          <a:lstStyle/>
          <a:p>
            <a:pPr lvl="0"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100" kern="1200" dirty="0" smtClean="0"/>
              <a:t>Information Overload and Filter Failure</a:t>
            </a:r>
            <a:endParaRPr lang="en-US" sz="3100" kern="12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98670" y="2214602"/>
            <a:ext cx="6121330" cy="3728998"/>
            <a:chOff x="2207251" y="2506525"/>
            <a:chExt cx="6121330" cy="3728998"/>
          </a:xfrm>
        </p:grpSpPr>
        <p:sp>
          <p:nvSpPr>
            <p:cNvPr id="6" name="Isosceles Triangle 5"/>
            <p:cNvSpPr/>
            <p:nvPr/>
          </p:nvSpPr>
          <p:spPr>
            <a:xfrm>
              <a:off x="4301490" y="5355413"/>
              <a:ext cx="880110" cy="880110"/>
            </a:xfrm>
            <a:prstGeom prst="triangle">
              <a:avLst/>
            </a:prstGeom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ectangle 6"/>
            <p:cNvSpPr/>
            <p:nvPr/>
          </p:nvSpPr>
          <p:spPr>
            <a:xfrm rot="1217947">
              <a:off x="2207251" y="5003697"/>
              <a:ext cx="5282272" cy="369372"/>
            </a:xfrm>
            <a:prstGeom prst="rect">
              <a:avLst/>
            </a:prstGeom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Freeform 7"/>
            <p:cNvSpPr/>
            <p:nvPr/>
          </p:nvSpPr>
          <p:spPr>
            <a:xfrm rot="1217947">
              <a:off x="5488360" y="4549591"/>
              <a:ext cx="2107576" cy="981915"/>
            </a:xfrm>
            <a:custGeom>
              <a:avLst/>
              <a:gdLst>
                <a:gd name="connsiteX0" fmla="*/ 0 w 2107576"/>
                <a:gd name="connsiteY0" fmla="*/ 163656 h 981915"/>
                <a:gd name="connsiteX1" fmla="*/ 163656 w 2107576"/>
                <a:gd name="connsiteY1" fmla="*/ 0 h 981915"/>
                <a:gd name="connsiteX2" fmla="*/ 1943920 w 2107576"/>
                <a:gd name="connsiteY2" fmla="*/ 0 h 981915"/>
                <a:gd name="connsiteX3" fmla="*/ 2107576 w 2107576"/>
                <a:gd name="connsiteY3" fmla="*/ 163656 h 981915"/>
                <a:gd name="connsiteX4" fmla="*/ 2107576 w 2107576"/>
                <a:gd name="connsiteY4" fmla="*/ 818259 h 981915"/>
                <a:gd name="connsiteX5" fmla="*/ 1943920 w 2107576"/>
                <a:gd name="connsiteY5" fmla="*/ 981915 h 981915"/>
                <a:gd name="connsiteX6" fmla="*/ 163656 w 2107576"/>
                <a:gd name="connsiteY6" fmla="*/ 981915 h 981915"/>
                <a:gd name="connsiteX7" fmla="*/ 0 w 2107576"/>
                <a:gd name="connsiteY7" fmla="*/ 818259 h 981915"/>
                <a:gd name="connsiteX8" fmla="*/ 0 w 2107576"/>
                <a:gd name="connsiteY8" fmla="*/ 163656 h 98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07576" h="981915">
                  <a:moveTo>
                    <a:pt x="0" y="163656"/>
                  </a:moveTo>
                  <a:cubicBezTo>
                    <a:pt x="0" y="73271"/>
                    <a:pt x="73271" y="0"/>
                    <a:pt x="163656" y="0"/>
                  </a:cubicBezTo>
                  <a:lnTo>
                    <a:pt x="1943920" y="0"/>
                  </a:lnTo>
                  <a:cubicBezTo>
                    <a:pt x="2034305" y="0"/>
                    <a:pt x="2107576" y="73271"/>
                    <a:pt x="2107576" y="163656"/>
                  </a:cubicBezTo>
                  <a:lnTo>
                    <a:pt x="2107576" y="818259"/>
                  </a:lnTo>
                  <a:cubicBezTo>
                    <a:pt x="2107576" y="908644"/>
                    <a:pt x="2034305" y="981915"/>
                    <a:pt x="1943920" y="981915"/>
                  </a:cubicBezTo>
                  <a:lnTo>
                    <a:pt x="163656" y="981915"/>
                  </a:lnTo>
                  <a:cubicBezTo>
                    <a:pt x="73271" y="981915"/>
                    <a:pt x="0" y="908644"/>
                    <a:pt x="0" y="818259"/>
                  </a:cubicBezTo>
                  <a:lnTo>
                    <a:pt x="0" y="163656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2703" tIns="112702" rIns="112702" bIns="112703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Aft>
                  <a:spcPct val="35000"/>
                </a:spcAft>
              </a:pPr>
              <a:r>
                <a:rPr lang="en-US" sz="1700" dirty="0"/>
                <a:t>More distribution channels</a:t>
              </a:r>
            </a:p>
          </p:txBody>
        </p:sp>
        <p:sp>
          <p:nvSpPr>
            <p:cNvPr id="9" name="Freeform 8"/>
            <p:cNvSpPr/>
            <p:nvPr/>
          </p:nvSpPr>
          <p:spPr>
            <a:xfrm rot="1217947">
              <a:off x="5857976" y="3557312"/>
              <a:ext cx="2107576" cy="981915"/>
            </a:xfrm>
            <a:custGeom>
              <a:avLst/>
              <a:gdLst>
                <a:gd name="connsiteX0" fmla="*/ 0 w 2107576"/>
                <a:gd name="connsiteY0" fmla="*/ 163656 h 981915"/>
                <a:gd name="connsiteX1" fmla="*/ 163656 w 2107576"/>
                <a:gd name="connsiteY1" fmla="*/ 0 h 981915"/>
                <a:gd name="connsiteX2" fmla="*/ 1943920 w 2107576"/>
                <a:gd name="connsiteY2" fmla="*/ 0 h 981915"/>
                <a:gd name="connsiteX3" fmla="*/ 2107576 w 2107576"/>
                <a:gd name="connsiteY3" fmla="*/ 163656 h 981915"/>
                <a:gd name="connsiteX4" fmla="*/ 2107576 w 2107576"/>
                <a:gd name="connsiteY4" fmla="*/ 818259 h 981915"/>
                <a:gd name="connsiteX5" fmla="*/ 1943920 w 2107576"/>
                <a:gd name="connsiteY5" fmla="*/ 981915 h 981915"/>
                <a:gd name="connsiteX6" fmla="*/ 163656 w 2107576"/>
                <a:gd name="connsiteY6" fmla="*/ 981915 h 981915"/>
                <a:gd name="connsiteX7" fmla="*/ 0 w 2107576"/>
                <a:gd name="connsiteY7" fmla="*/ 818259 h 981915"/>
                <a:gd name="connsiteX8" fmla="*/ 0 w 2107576"/>
                <a:gd name="connsiteY8" fmla="*/ 163656 h 98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07576" h="981915">
                  <a:moveTo>
                    <a:pt x="0" y="163656"/>
                  </a:moveTo>
                  <a:cubicBezTo>
                    <a:pt x="0" y="73271"/>
                    <a:pt x="73271" y="0"/>
                    <a:pt x="163656" y="0"/>
                  </a:cubicBezTo>
                  <a:lnTo>
                    <a:pt x="1943920" y="0"/>
                  </a:lnTo>
                  <a:cubicBezTo>
                    <a:pt x="2034305" y="0"/>
                    <a:pt x="2107576" y="73271"/>
                    <a:pt x="2107576" y="163656"/>
                  </a:cubicBezTo>
                  <a:lnTo>
                    <a:pt x="2107576" y="818259"/>
                  </a:lnTo>
                  <a:cubicBezTo>
                    <a:pt x="2107576" y="908644"/>
                    <a:pt x="2034305" y="981915"/>
                    <a:pt x="1943920" y="981915"/>
                  </a:cubicBezTo>
                  <a:lnTo>
                    <a:pt x="163656" y="981915"/>
                  </a:lnTo>
                  <a:cubicBezTo>
                    <a:pt x="73271" y="981915"/>
                    <a:pt x="0" y="908644"/>
                    <a:pt x="0" y="818259"/>
                  </a:cubicBezTo>
                  <a:lnTo>
                    <a:pt x="0" y="163656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2703" tIns="112702" rIns="112702" bIns="112703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/>
                <a:t>More published research</a:t>
              </a:r>
              <a:endParaRPr lang="en-US" sz="1700" kern="1200" dirty="0"/>
            </a:p>
          </p:txBody>
        </p:sp>
        <p:sp>
          <p:nvSpPr>
            <p:cNvPr id="10" name="Freeform 9"/>
            <p:cNvSpPr/>
            <p:nvPr/>
          </p:nvSpPr>
          <p:spPr>
            <a:xfrm rot="1217947">
              <a:off x="6221005" y="2587559"/>
              <a:ext cx="2107576" cy="981915"/>
            </a:xfrm>
            <a:custGeom>
              <a:avLst/>
              <a:gdLst>
                <a:gd name="connsiteX0" fmla="*/ 0 w 2107576"/>
                <a:gd name="connsiteY0" fmla="*/ 163656 h 981915"/>
                <a:gd name="connsiteX1" fmla="*/ 163656 w 2107576"/>
                <a:gd name="connsiteY1" fmla="*/ 0 h 981915"/>
                <a:gd name="connsiteX2" fmla="*/ 1943920 w 2107576"/>
                <a:gd name="connsiteY2" fmla="*/ 0 h 981915"/>
                <a:gd name="connsiteX3" fmla="*/ 2107576 w 2107576"/>
                <a:gd name="connsiteY3" fmla="*/ 163656 h 981915"/>
                <a:gd name="connsiteX4" fmla="*/ 2107576 w 2107576"/>
                <a:gd name="connsiteY4" fmla="*/ 818259 h 981915"/>
                <a:gd name="connsiteX5" fmla="*/ 1943920 w 2107576"/>
                <a:gd name="connsiteY5" fmla="*/ 981915 h 981915"/>
                <a:gd name="connsiteX6" fmla="*/ 163656 w 2107576"/>
                <a:gd name="connsiteY6" fmla="*/ 981915 h 981915"/>
                <a:gd name="connsiteX7" fmla="*/ 0 w 2107576"/>
                <a:gd name="connsiteY7" fmla="*/ 818259 h 981915"/>
                <a:gd name="connsiteX8" fmla="*/ 0 w 2107576"/>
                <a:gd name="connsiteY8" fmla="*/ 163656 h 98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07576" h="981915">
                  <a:moveTo>
                    <a:pt x="0" y="163656"/>
                  </a:moveTo>
                  <a:cubicBezTo>
                    <a:pt x="0" y="73271"/>
                    <a:pt x="73271" y="0"/>
                    <a:pt x="163656" y="0"/>
                  </a:cubicBezTo>
                  <a:lnTo>
                    <a:pt x="1943920" y="0"/>
                  </a:lnTo>
                  <a:cubicBezTo>
                    <a:pt x="2034305" y="0"/>
                    <a:pt x="2107576" y="73271"/>
                    <a:pt x="2107576" y="163656"/>
                  </a:cubicBezTo>
                  <a:lnTo>
                    <a:pt x="2107576" y="818259"/>
                  </a:lnTo>
                  <a:cubicBezTo>
                    <a:pt x="2107576" y="908644"/>
                    <a:pt x="2034305" y="981915"/>
                    <a:pt x="1943920" y="981915"/>
                  </a:cubicBezTo>
                  <a:lnTo>
                    <a:pt x="163656" y="981915"/>
                  </a:lnTo>
                  <a:cubicBezTo>
                    <a:pt x="73271" y="981915"/>
                    <a:pt x="0" y="908644"/>
                    <a:pt x="0" y="818259"/>
                  </a:cubicBezTo>
                  <a:lnTo>
                    <a:pt x="0" y="163656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2703" tIns="112702" rIns="112702" bIns="112703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/>
                <a:t>More data </a:t>
              </a:r>
              <a:endParaRPr lang="en-US" sz="1700" kern="1200" dirty="0"/>
            </a:p>
          </p:txBody>
        </p:sp>
        <p:sp>
          <p:nvSpPr>
            <p:cNvPr id="11" name="Freeform 10"/>
            <p:cNvSpPr/>
            <p:nvPr/>
          </p:nvSpPr>
          <p:spPr>
            <a:xfrm rot="1217947">
              <a:off x="2647374" y="3498804"/>
              <a:ext cx="2107576" cy="981915"/>
            </a:xfrm>
            <a:custGeom>
              <a:avLst/>
              <a:gdLst>
                <a:gd name="connsiteX0" fmla="*/ 0 w 2107576"/>
                <a:gd name="connsiteY0" fmla="*/ 163656 h 981915"/>
                <a:gd name="connsiteX1" fmla="*/ 163656 w 2107576"/>
                <a:gd name="connsiteY1" fmla="*/ 0 h 981915"/>
                <a:gd name="connsiteX2" fmla="*/ 1943920 w 2107576"/>
                <a:gd name="connsiteY2" fmla="*/ 0 h 981915"/>
                <a:gd name="connsiteX3" fmla="*/ 2107576 w 2107576"/>
                <a:gd name="connsiteY3" fmla="*/ 163656 h 981915"/>
                <a:gd name="connsiteX4" fmla="*/ 2107576 w 2107576"/>
                <a:gd name="connsiteY4" fmla="*/ 818259 h 981915"/>
                <a:gd name="connsiteX5" fmla="*/ 1943920 w 2107576"/>
                <a:gd name="connsiteY5" fmla="*/ 981915 h 981915"/>
                <a:gd name="connsiteX6" fmla="*/ 163656 w 2107576"/>
                <a:gd name="connsiteY6" fmla="*/ 981915 h 981915"/>
                <a:gd name="connsiteX7" fmla="*/ 0 w 2107576"/>
                <a:gd name="connsiteY7" fmla="*/ 818259 h 981915"/>
                <a:gd name="connsiteX8" fmla="*/ 0 w 2107576"/>
                <a:gd name="connsiteY8" fmla="*/ 163656 h 98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07576" h="981915">
                  <a:moveTo>
                    <a:pt x="0" y="163656"/>
                  </a:moveTo>
                  <a:cubicBezTo>
                    <a:pt x="0" y="73271"/>
                    <a:pt x="73271" y="0"/>
                    <a:pt x="163656" y="0"/>
                  </a:cubicBezTo>
                  <a:lnTo>
                    <a:pt x="1943920" y="0"/>
                  </a:lnTo>
                  <a:cubicBezTo>
                    <a:pt x="2034305" y="0"/>
                    <a:pt x="2107576" y="73271"/>
                    <a:pt x="2107576" y="163656"/>
                  </a:cubicBezTo>
                  <a:lnTo>
                    <a:pt x="2107576" y="818259"/>
                  </a:lnTo>
                  <a:cubicBezTo>
                    <a:pt x="2107576" y="908644"/>
                    <a:pt x="2034305" y="981915"/>
                    <a:pt x="1943920" y="981915"/>
                  </a:cubicBezTo>
                  <a:lnTo>
                    <a:pt x="163656" y="981915"/>
                  </a:lnTo>
                  <a:cubicBezTo>
                    <a:pt x="73271" y="981915"/>
                    <a:pt x="0" y="908644"/>
                    <a:pt x="0" y="818259"/>
                  </a:cubicBezTo>
                  <a:lnTo>
                    <a:pt x="0" y="163656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2703" tIns="112702" rIns="112702" bIns="112703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/>
                <a:t>Google Scholar</a:t>
              </a:r>
              <a:endParaRPr lang="en-US" sz="1700" kern="1200" dirty="0"/>
            </a:p>
          </p:txBody>
        </p:sp>
        <p:sp>
          <p:nvSpPr>
            <p:cNvPr id="12" name="Freeform 11"/>
            <p:cNvSpPr/>
            <p:nvPr/>
          </p:nvSpPr>
          <p:spPr>
            <a:xfrm rot="1217947">
              <a:off x="3016990" y="2506525"/>
              <a:ext cx="2107576" cy="981915"/>
            </a:xfrm>
            <a:custGeom>
              <a:avLst/>
              <a:gdLst>
                <a:gd name="connsiteX0" fmla="*/ 0 w 2107576"/>
                <a:gd name="connsiteY0" fmla="*/ 163656 h 981915"/>
                <a:gd name="connsiteX1" fmla="*/ 163656 w 2107576"/>
                <a:gd name="connsiteY1" fmla="*/ 0 h 981915"/>
                <a:gd name="connsiteX2" fmla="*/ 1943920 w 2107576"/>
                <a:gd name="connsiteY2" fmla="*/ 0 h 981915"/>
                <a:gd name="connsiteX3" fmla="*/ 2107576 w 2107576"/>
                <a:gd name="connsiteY3" fmla="*/ 163656 h 981915"/>
                <a:gd name="connsiteX4" fmla="*/ 2107576 w 2107576"/>
                <a:gd name="connsiteY4" fmla="*/ 818259 h 981915"/>
                <a:gd name="connsiteX5" fmla="*/ 1943920 w 2107576"/>
                <a:gd name="connsiteY5" fmla="*/ 981915 h 981915"/>
                <a:gd name="connsiteX6" fmla="*/ 163656 w 2107576"/>
                <a:gd name="connsiteY6" fmla="*/ 981915 h 981915"/>
                <a:gd name="connsiteX7" fmla="*/ 0 w 2107576"/>
                <a:gd name="connsiteY7" fmla="*/ 818259 h 981915"/>
                <a:gd name="connsiteX8" fmla="*/ 0 w 2107576"/>
                <a:gd name="connsiteY8" fmla="*/ 163656 h 98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07576" h="981915">
                  <a:moveTo>
                    <a:pt x="0" y="163656"/>
                  </a:moveTo>
                  <a:cubicBezTo>
                    <a:pt x="0" y="73271"/>
                    <a:pt x="73271" y="0"/>
                    <a:pt x="163656" y="0"/>
                  </a:cubicBezTo>
                  <a:lnTo>
                    <a:pt x="1943920" y="0"/>
                  </a:lnTo>
                  <a:cubicBezTo>
                    <a:pt x="2034305" y="0"/>
                    <a:pt x="2107576" y="73271"/>
                    <a:pt x="2107576" y="163656"/>
                  </a:cubicBezTo>
                  <a:lnTo>
                    <a:pt x="2107576" y="818259"/>
                  </a:lnTo>
                  <a:cubicBezTo>
                    <a:pt x="2107576" y="908644"/>
                    <a:pt x="2034305" y="981915"/>
                    <a:pt x="1943920" y="981915"/>
                  </a:cubicBezTo>
                  <a:lnTo>
                    <a:pt x="163656" y="981915"/>
                  </a:lnTo>
                  <a:cubicBezTo>
                    <a:pt x="73271" y="981915"/>
                    <a:pt x="0" y="908644"/>
                    <a:pt x="0" y="818259"/>
                  </a:cubicBezTo>
                  <a:lnTo>
                    <a:pt x="0" y="163656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2703" tIns="112702" rIns="112702" bIns="112703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/>
                <a:t>Journal IF</a:t>
              </a:r>
              <a:endParaRPr lang="en-US" sz="1700" kern="1200" dirty="0"/>
            </a:p>
          </p:txBody>
        </p:sp>
      </p:grpSp>
      <p:sp>
        <p:nvSpPr>
          <p:cNvPr id="14" name="Cloud Callout 13"/>
          <p:cNvSpPr/>
          <p:nvPr/>
        </p:nvSpPr>
        <p:spPr bwMode="auto">
          <a:xfrm>
            <a:off x="6858000" y="4644100"/>
            <a:ext cx="2286000" cy="1909100"/>
          </a:xfrm>
          <a:prstGeom prst="cloudCallout">
            <a:avLst>
              <a:gd name="adj1" fmla="val 24283"/>
              <a:gd name="adj2" fmla="val 62500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How do we manage this deluge of scientific research data and content?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9942"/>
            <a:ext cx="7315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b="1" dirty="0" smtClean="0">
              <a:solidFill>
                <a:srgbClr val="3366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3200" b="1" dirty="0" smtClean="0">
                <a:solidFill>
                  <a:srgbClr val="3366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At </a:t>
            </a:r>
            <a:r>
              <a:rPr lang="en-US" sz="3200" b="1" dirty="0" err="1" smtClean="0">
                <a:solidFill>
                  <a:srgbClr val="3366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PLoS</a:t>
            </a:r>
            <a:r>
              <a:rPr lang="en-US" sz="3200" b="1" dirty="0" smtClean="0">
                <a:solidFill>
                  <a:srgbClr val="3366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this challenge represents the next frontier for OA.  </a:t>
            </a:r>
          </a:p>
        </p:txBody>
      </p:sp>
      <p:sp>
        <p:nvSpPr>
          <p:cNvPr id="3" name="Rounded Rectangular Callout 2"/>
          <p:cNvSpPr/>
          <p:nvPr/>
        </p:nvSpPr>
        <p:spPr bwMode="auto">
          <a:xfrm>
            <a:off x="2209800" y="2590800"/>
            <a:ext cx="6096000" cy="3200400"/>
          </a:xfrm>
          <a:prstGeom prst="wedgeRoundRect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Researchers need new approaches to the: </a:t>
            </a:r>
          </a:p>
          <a:p>
            <a:pPr marL="568325" indent="-2222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structuring</a:t>
            </a:r>
          </a:p>
          <a:p>
            <a:pPr marL="568325" indent="-222250">
              <a:buFont typeface="Arial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en-US" sz="24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resentation</a:t>
            </a:r>
          </a:p>
          <a:p>
            <a:pPr marL="568325" indent="-222250">
              <a:buFont typeface="Arial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</a:t>
            </a:r>
            <a:r>
              <a:rPr lang="en-US" sz="24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</a:t>
            </a:r>
          </a:p>
          <a:p>
            <a:pPr marL="568325" indent="-2222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evaluation </a:t>
            </a:r>
            <a:r>
              <a:rPr lang="en-US" sz="2400" dirty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research </a:t>
            </a:r>
            <a:r>
              <a:rPr lang="en-US" sz="24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literature.</a:t>
            </a:r>
            <a:r>
              <a:rPr lang="en-US" sz="2400" dirty="0" smtClean="0"/>
              <a:t> </a:t>
            </a:r>
            <a:endParaRPr lang="en-US" sz="2400" dirty="0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400" i="1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We need post-publication tools to manage research content.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1219200"/>
            <a:ext cx="71628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Approach: </a:t>
            </a:r>
          </a:p>
          <a:p>
            <a:r>
              <a:rPr lang="en-U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Build a flexible operational framework with a robust toolset for researchers to experiment and develop customized solutions for their research needs.</a:t>
            </a:r>
          </a:p>
        </p:txBody>
      </p:sp>
      <p:graphicFrame>
        <p:nvGraphicFramePr>
          <p:cNvPr id="3" name="Diagram 2"/>
          <p:cNvGraphicFramePr/>
          <p:nvPr/>
        </p:nvGraphicFramePr>
        <p:xfrm>
          <a:off x="4648200" y="3276600"/>
          <a:ext cx="42672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ight Arrow Callout 5"/>
          <p:cNvSpPr/>
          <p:nvPr/>
        </p:nvSpPr>
        <p:spPr bwMode="auto">
          <a:xfrm>
            <a:off x="1371600" y="3962400"/>
            <a:ext cx="3276600" cy="1752600"/>
          </a:xfrm>
          <a:prstGeom prst="rightArrowCallout">
            <a:avLst/>
          </a:prstGeom>
          <a:solidFill>
            <a:srgbClr val="1D5ED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dirty="0" smtClean="0">
                <a:solidFill>
                  <a:srgbClr val="FFFFFF"/>
                </a:solidFill>
                <a:latin typeface="+mn-lt"/>
                <a:cs typeface="Verdana"/>
              </a:rPr>
              <a:t>Content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1524000" y="329624"/>
            <a:ext cx="736471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solidFill>
                  <a:srgbClr val="3366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PLoS</a:t>
            </a:r>
            <a:r>
              <a:rPr lang="en-US" sz="3200" b="1" dirty="0" smtClean="0">
                <a:solidFill>
                  <a:srgbClr val="3366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is tackling this challenge</a:t>
            </a:r>
            <a:endParaRPr lang="en-US" sz="3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239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What existing tools support our research discovery process?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057400"/>
            <a:ext cx="7010400" cy="3810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Key word search on PubMed, Google Scholar, journal page, etc.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Taxonomic browsing in research area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RSS alerts/emails of newly published articles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… [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insert your own</a:t>
            </a:r>
            <a:r>
              <a:rPr lang="en-US" dirty="0" smtClean="0">
                <a:solidFill>
                  <a:schemeClr val="tx1"/>
                </a:solidFill>
              </a:rPr>
              <a:t>] …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533400"/>
            <a:ext cx="7010400" cy="114300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How do I find research of </a:t>
            </a:r>
            <a:r>
              <a:rPr lang="en-US" dirty="0" smtClean="0">
                <a:solidFill>
                  <a:schemeClr val="accent1"/>
                </a:solidFill>
              </a:rPr>
              <a:t>relevance to me?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828800"/>
            <a:ext cx="7010400" cy="3810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1" i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I learn about it through other researchers</a:t>
            </a:r>
            <a:r>
              <a:rPr lang="en-US" i="1" dirty="0" smtClean="0">
                <a:solidFill>
                  <a:srgbClr val="002060"/>
                </a:solidFill>
              </a:rPr>
              <a:t>.</a:t>
            </a:r>
            <a:endParaRPr lang="en-US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39787775"/>
              </p:ext>
            </p:extLst>
          </p:nvPr>
        </p:nvGraphicFramePr>
        <p:xfrm>
          <a:off x="2133600" y="3073400"/>
          <a:ext cx="5486400" cy="332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33925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1_Blank">
  <a:themeElements>
    <a:clrScheme name="1_Blank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Blank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1_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CC00"/>
        </a:hlink>
        <a:folHlink>
          <a:srgbClr val="33CC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CC00"/>
        </a:hlink>
        <a:folHlink>
          <a:srgbClr val="00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0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2D8A"/>
        </a:accent6>
        <a:hlink>
          <a:srgbClr val="00CC00"/>
        </a:hlink>
        <a:folHlink>
          <a:srgbClr val="00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CC00"/>
        </a:hlink>
        <a:folHlink>
          <a:srgbClr val="33CC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CC00"/>
        </a:hlink>
        <a:folHlink>
          <a:srgbClr val="00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0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2D8A"/>
        </a:accent6>
        <a:hlink>
          <a:srgbClr val="00CC00"/>
        </a:hlink>
        <a:folHlink>
          <a:srgbClr val="00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43412</TotalTime>
  <Words>840</Words>
  <Application>Microsoft Office PowerPoint</Application>
  <PresentationFormat>On-screen Show (4:3)</PresentationFormat>
  <Paragraphs>228</Paragraphs>
  <Slides>21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1_Blank</vt:lpstr>
      <vt:lpstr>Custom Design</vt:lpstr>
      <vt:lpstr>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existing tools support our research discovery process? </vt:lpstr>
      <vt:lpstr>How do I find research of relevance to me?</vt:lpstr>
      <vt:lpstr>Research Dissemination IS Research Impact</vt:lpstr>
      <vt:lpstr>To be more specific:  The process of research dissemination creates indicators of impact.</vt:lpstr>
      <vt:lpstr>The ecosystem of research dissemination channels is broad and diverse</vt:lpstr>
      <vt:lpstr>We can capture these channels, measure them as indicators of impact, and make them the basis of research assessment. </vt:lpstr>
      <vt:lpstr>PowerPoint Presentation</vt:lpstr>
      <vt:lpstr>ALM Data Channels</vt:lpstr>
      <vt:lpstr>ALMs: Uses</vt:lpstr>
      <vt:lpstr>Article Level Metrics at PLoS Product Demos</vt:lpstr>
      <vt:lpstr>Article Level Metrics (ALM) at PLoS</vt:lpstr>
      <vt:lpstr>New ALM Uses from the Community</vt:lpstr>
      <vt:lpstr>PowerPoint Presentation</vt:lpstr>
      <vt:lpstr>  Thank you for your time and interest in ALMs.   Questions or Comments?  jlin@plos.org</vt:lpstr>
    </vt:vector>
  </TitlesOfParts>
  <Company>JCI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Theo Bloom</dc:creator>
  <cp:lastModifiedBy>Julia Thompson</cp:lastModifiedBy>
  <cp:revision>480</cp:revision>
  <cp:lastPrinted>2011-11-12T00:20:36Z</cp:lastPrinted>
  <dcterms:created xsi:type="dcterms:W3CDTF">2011-10-25T07:12:43Z</dcterms:created>
  <dcterms:modified xsi:type="dcterms:W3CDTF">2011-12-12T18:32:45Z</dcterms:modified>
</cp:coreProperties>
</file>