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74" r:id="rId2"/>
    <p:sldId id="269" r:id="rId3"/>
    <p:sldId id="267" r:id="rId4"/>
    <p:sldId id="270" r:id="rId5"/>
    <p:sldId id="265" r:id="rId6"/>
    <p:sldId id="266" r:id="rId7"/>
    <p:sldId id="271" r:id="rId8"/>
    <p:sldId id="260" r:id="rId9"/>
    <p:sldId id="27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2948" autoAdjust="0"/>
  </p:normalViewPr>
  <p:slideViewPr>
    <p:cSldViewPr snapToGrid="0" snapToObjects="1">
      <p:cViewPr varScale="1">
        <p:scale>
          <a:sx n="132" d="100"/>
          <a:sy n="132" d="100"/>
        </p:scale>
        <p:origin x="-10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36006-D229-9C47-AB2F-34211E959036}" type="datetimeFigureOut">
              <a:rPr/>
              <a:pPr/>
              <a:t>10/27/11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44E99-2C7C-F14E-B530-83841A6759AB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5741" cy="60882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t="2483" b="30325"/>
          <a:stretch>
            <a:fillRect/>
          </a:stretch>
        </p:blipFill>
        <p:spPr>
          <a:xfrm>
            <a:off x="0" y="4955272"/>
            <a:ext cx="9144000" cy="190272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454"/>
          <a:stretch>
            <a:fillRect/>
          </a:stretch>
        </p:blipFill>
        <p:spPr>
          <a:xfrm>
            <a:off x="9270" y="46356"/>
            <a:ext cx="9116190" cy="5998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7356" y="1443264"/>
            <a:ext cx="4907644" cy="26985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896" y="2698734"/>
            <a:ext cx="4870729" cy="3846383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454"/>
          <a:stretch>
            <a:fillRect/>
          </a:stretch>
        </p:blipFill>
        <p:spPr>
          <a:xfrm>
            <a:off x="9270" y="46356"/>
            <a:ext cx="9116190" cy="5998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b="6768"/>
          <a:stretch>
            <a:fillRect/>
          </a:stretch>
        </p:blipFill>
        <p:spPr>
          <a:xfrm>
            <a:off x="2046435" y="1418616"/>
            <a:ext cx="4891228" cy="5430313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454"/>
          <a:stretch>
            <a:fillRect/>
          </a:stretch>
        </p:blipFill>
        <p:spPr>
          <a:xfrm>
            <a:off x="9270" y="46356"/>
            <a:ext cx="9116190" cy="5998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b="8272"/>
          <a:stretch>
            <a:fillRect/>
          </a:stretch>
        </p:blipFill>
        <p:spPr>
          <a:xfrm>
            <a:off x="1989294" y="1503378"/>
            <a:ext cx="4954166" cy="5272983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454"/>
          <a:stretch>
            <a:fillRect/>
          </a:stretch>
        </p:blipFill>
        <p:spPr>
          <a:xfrm>
            <a:off x="9270" y="46356"/>
            <a:ext cx="9116190" cy="5998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b="5894"/>
          <a:stretch>
            <a:fillRect/>
          </a:stretch>
        </p:blipFill>
        <p:spPr>
          <a:xfrm>
            <a:off x="2038938" y="1446532"/>
            <a:ext cx="4814133" cy="5366113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454"/>
          <a:stretch>
            <a:fillRect/>
          </a:stretch>
        </p:blipFill>
        <p:spPr>
          <a:xfrm>
            <a:off x="9270" y="46356"/>
            <a:ext cx="9116190" cy="59981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8736" y="1462316"/>
            <a:ext cx="4909976" cy="5214256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454"/>
          <a:stretch>
            <a:fillRect/>
          </a:stretch>
        </p:blipFill>
        <p:spPr>
          <a:xfrm>
            <a:off x="9270" y="46356"/>
            <a:ext cx="9116190" cy="59981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b="2311"/>
          <a:stretch>
            <a:fillRect/>
          </a:stretch>
        </p:blipFill>
        <p:spPr>
          <a:xfrm>
            <a:off x="2010926" y="1431081"/>
            <a:ext cx="4860878" cy="5426919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780" y="2283397"/>
            <a:ext cx="7120263" cy="42339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rcRect b="50947"/>
          <a:stretch>
            <a:fillRect/>
          </a:stretch>
        </p:blipFill>
        <p:spPr>
          <a:xfrm>
            <a:off x="546851" y="0"/>
            <a:ext cx="4789027" cy="13627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7780" y="1206179"/>
            <a:ext cx="763873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>
                <a:solidFill>
                  <a:schemeClr val="bg1">
                    <a:lumMod val="50000"/>
                  </a:schemeClr>
                </a:solidFill>
                <a:latin typeface="Georgia"/>
                <a:cs typeface="Georgia"/>
              </a:rPr>
              <a:t>Brian Cox and Jeff Forshaw explain the big bang</a:t>
            </a:r>
          </a:p>
          <a:p>
            <a:r>
              <a:rPr lang="en-US" sz="1400">
                <a:solidFill>
                  <a:schemeClr val="bg1">
                    <a:lumMod val="50000"/>
                  </a:schemeClr>
                </a:solidFill>
                <a:latin typeface="+mj-lt"/>
                <a:cs typeface="Georgia"/>
              </a:rPr>
              <a:t>What is infinity?  Is the Milky Way omlette-shaped?  Readers ask particle physicists to unscramble some of the universe’s mysteries</a:t>
            </a:r>
          </a:p>
        </p:txBody>
      </p:sp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537780" y="2283397"/>
            <a:ext cx="7120263" cy="42339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alphaModFix amt="49000"/>
          </a:blip>
          <a:srcRect b="50947"/>
          <a:stretch>
            <a:fillRect/>
          </a:stretch>
        </p:blipFill>
        <p:spPr>
          <a:xfrm>
            <a:off x="546851" y="0"/>
            <a:ext cx="4789027" cy="13627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7780" y="1206179"/>
            <a:ext cx="763873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>
                <a:solidFill>
                  <a:schemeClr val="bg1">
                    <a:lumMod val="85000"/>
                  </a:schemeClr>
                </a:solidFill>
                <a:latin typeface="Georgia"/>
                <a:cs typeface="Georgia"/>
              </a:rPr>
              <a:t>Brian Cox and Jeff Forshaw explain the big bang</a:t>
            </a:r>
          </a:p>
          <a:p>
            <a:r>
              <a:rPr lang="en-US" sz="1400">
                <a:solidFill>
                  <a:schemeClr val="bg1">
                    <a:lumMod val="85000"/>
                  </a:schemeClr>
                </a:solidFill>
                <a:latin typeface="+mj-lt"/>
                <a:cs typeface="Georgia"/>
              </a:rPr>
              <a:t>What is infinity?  Is the Milky Way omlette-shaped?  Readers ask particle physicists to unscramble some of the universe’s mysteries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58274" y="1651000"/>
            <a:ext cx="6934221" cy="5016757"/>
          </a:xfrm>
          <a:prstGeom prst="rect">
            <a:avLst/>
          </a:prstGeom>
          <a:solidFill>
            <a:srgbClr val="FFFF00">
              <a:alpha val="35000"/>
            </a:srgbClr>
          </a:solidFill>
        </p:spPr>
        <p:txBody>
          <a:bodyPr wrap="square" rtlCol="0">
            <a:spAutoFit/>
          </a:bodyPr>
          <a:lstStyle/>
          <a:p>
            <a:endParaRPr lang="en-US" sz="2400" b="1"/>
          </a:p>
          <a:p>
            <a:pPr>
              <a:spcAft>
                <a:spcPts val="2400"/>
              </a:spcAft>
            </a:pPr>
            <a:r>
              <a:rPr lang="en-US" sz="2400" b="1"/>
              <a:t>RRResearch is not an attempt to circumvent peer review.</a:t>
            </a:r>
          </a:p>
          <a:p>
            <a:pPr>
              <a:spcAft>
                <a:spcPts val="2400"/>
              </a:spcAft>
            </a:pPr>
            <a:r>
              <a:rPr lang="en-US" sz="2400" b="1"/>
              <a:t>Collaborators always know in advance about the openness of my research.</a:t>
            </a:r>
          </a:p>
          <a:p>
            <a:pPr>
              <a:spcAft>
                <a:spcPts val="2400"/>
              </a:spcAft>
            </a:pPr>
            <a:r>
              <a:rPr lang="en-US" sz="2400" b="1"/>
              <a:t>The research benefits of open communication usually outweigh the risk of being scooped.</a:t>
            </a:r>
          </a:p>
          <a:p>
            <a:pPr>
              <a:spcAft>
                <a:spcPts val="2400"/>
              </a:spcAft>
            </a:pPr>
            <a:r>
              <a:rPr lang="en-US" sz="2400" b="1"/>
              <a:t>The public should be able to see how research is really done.</a:t>
            </a:r>
          </a:p>
          <a:p>
            <a:endParaRPr lang="en-US" sz="2400" b="1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113</Words>
  <Application>Microsoft Macintosh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UBC Zoology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RRResearch – an open science blog</dc:title>
  <dc:creator>Rosie Redfield</dc:creator>
  <cp:lastModifiedBy>Rosie Redfield</cp:lastModifiedBy>
  <cp:revision>16</cp:revision>
  <dcterms:created xsi:type="dcterms:W3CDTF">2011-10-27T19:26:47Z</dcterms:created>
  <dcterms:modified xsi:type="dcterms:W3CDTF">2011-10-27T19:31:03Z</dcterms:modified>
</cp:coreProperties>
</file>