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98" r:id="rId2"/>
    <p:sldId id="301" r:id="rId3"/>
    <p:sldId id="332" r:id="rId4"/>
    <p:sldId id="337" r:id="rId5"/>
    <p:sldId id="338" r:id="rId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 orient="horz" pos="1296">
          <p15:clr>
            <a:srgbClr val="A4A3A4"/>
          </p15:clr>
        </p15:guide>
        <p15:guide id="4" orient="horz" pos="1008">
          <p15:clr>
            <a:srgbClr val="A4A3A4"/>
          </p15:clr>
        </p15:guide>
        <p15:guide id="5" orient="horz" pos="1440">
          <p15:clr>
            <a:srgbClr val="A4A3A4"/>
          </p15:clr>
        </p15:guide>
        <p15:guide id="6" orient="horz" pos="1872">
          <p15:clr>
            <a:srgbClr val="A4A3A4"/>
          </p15:clr>
        </p15:guide>
        <p15:guide id="7" orient="horz" pos="1728">
          <p15:clr>
            <a:srgbClr val="A4A3A4"/>
          </p15:clr>
        </p15:guide>
        <p15:guide id="8" orient="horz" pos="1152">
          <p15:clr>
            <a:srgbClr val="A4A3A4"/>
          </p15:clr>
        </p15:guide>
        <p15:guide id="9" pos="2880">
          <p15:clr>
            <a:srgbClr val="A4A3A4"/>
          </p15:clr>
        </p15:guide>
        <p15:guide id="10" pos="1728">
          <p15:clr>
            <a:srgbClr val="A4A3A4"/>
          </p15:clr>
        </p15:guide>
        <p15:guide id="11" pos="721">
          <p15:clr>
            <a:srgbClr val="A4A3A4"/>
          </p15:clr>
        </p15:guide>
        <p15:guide id="12" pos="1144">
          <p15:clr>
            <a:srgbClr val="A4A3A4"/>
          </p15:clr>
        </p15:guide>
        <p15:guide id="13" pos="3455">
          <p15:clr>
            <a:srgbClr val="A4A3A4"/>
          </p15:clr>
        </p15:guide>
        <p15:guide id="14" pos="5184">
          <p15:clr>
            <a:srgbClr val="A4A3A4"/>
          </p15:clr>
        </p15:guide>
        <p15:guide id="15" pos="2305">
          <p15:clr>
            <a:srgbClr val="A4A3A4"/>
          </p15:clr>
        </p15:guide>
        <p15:guide id="16" pos="40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40B581-269F-B1F7-5DCE-265137672C1D}" v="3" dt="2024-02-13T00:44:58.661"/>
    <p1510:client id="{7F077D2E-7CA1-81D5-9B98-84670F75FAF7}" v="49" dt="2024-02-13T16:46:30.376"/>
    <p1510:client id="{AE201CFA-7A6A-0CF4-FC67-0828CFBB2A22}" v="2" dt="2024-02-12T23:52:58.071"/>
    <p1510:client id="{F46B0A22-2128-F766-0740-B14B33390536}" v="9" dt="2024-02-12T17:08:53.5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2"/>
  </p:normalViewPr>
  <p:slideViewPr>
    <p:cSldViewPr snapToGrid="0">
      <p:cViewPr varScale="1">
        <p:scale>
          <a:sx n="54" d="100"/>
          <a:sy n="54" d="100"/>
        </p:scale>
        <p:origin x="1134" y="60"/>
      </p:cViewPr>
      <p:guideLst>
        <p:guide orient="horz" pos="2160"/>
        <p:guide orient="horz" pos="1584"/>
        <p:guide orient="horz" pos="1296"/>
        <p:guide orient="horz" pos="1008"/>
        <p:guide orient="horz" pos="1440"/>
        <p:guide orient="horz" pos="1872"/>
        <p:guide orient="horz" pos="1728"/>
        <p:guide orient="horz" pos="1152"/>
        <p:guide pos="2880"/>
        <p:guide pos="1728"/>
        <p:guide pos="721"/>
        <p:guide pos="1144"/>
        <p:guide pos="3455"/>
        <p:guide pos="5184"/>
        <p:guide pos="2305"/>
        <p:guide pos="40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A672468-7759-E445-BB7A-89DC740BE91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7FD06B-5514-A248-8E08-5D47429CF34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148555C1-AFE8-4B3A-8E5B-8C627DC4408A}" type="datetime1">
              <a:rPr lang="en-US" altLang="en-US"/>
              <a:pPr>
                <a:defRPr/>
              </a:pPr>
              <a:t>08/03/2024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89488B3-798A-6D49-861F-B95E54EC9D2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45E61D7-B0DF-D144-A29F-04B5E924D7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CA" noProof="0"/>
              <a:t>Click to edit Master text styles</a:t>
            </a:r>
          </a:p>
          <a:p>
            <a:pPr lvl="1"/>
            <a:r>
              <a:rPr lang="en-CA" noProof="0"/>
              <a:t>Second level</a:t>
            </a:r>
          </a:p>
          <a:p>
            <a:pPr lvl="2"/>
            <a:r>
              <a:rPr lang="en-CA" noProof="0"/>
              <a:t>Third level</a:t>
            </a:r>
          </a:p>
          <a:p>
            <a:pPr lvl="3"/>
            <a:r>
              <a:rPr lang="en-CA" noProof="0"/>
              <a:t>Fourth level</a:t>
            </a:r>
          </a:p>
          <a:p>
            <a:pPr lvl="4"/>
            <a:r>
              <a:rPr lang="en-CA" noProof="0"/>
              <a:t>Fifth level</a:t>
            </a:r>
            <a:endParaRPr lang="en-U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5414B-FCCB-C640-9DB3-1E7BA5572DC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AA625B-E5FF-DB4C-9EF2-91161FB964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8FEA178E-155B-450F-910B-63DDA52CB8D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>
            <a:extLst>
              <a:ext uri="{FF2B5EF4-FFF2-40B4-BE49-F238E27FC236}">
                <a16:creationId xmlns:a16="http://schemas.microsoft.com/office/drawing/2014/main" id="{D8EA289A-A2E4-7D7E-EC6A-EAF211AE9C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6" name="Notes Placeholder 2">
            <a:extLst>
              <a:ext uri="{FF2B5EF4-FFF2-40B4-BE49-F238E27FC236}">
                <a16:creationId xmlns:a16="http://schemas.microsoft.com/office/drawing/2014/main" id="{5585CBDD-8AF2-386D-17F6-B24F5C6FDB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21507" name="Slide Number Placeholder 3">
            <a:extLst>
              <a:ext uri="{FF2B5EF4-FFF2-40B4-BE49-F238E27FC236}">
                <a16:creationId xmlns:a16="http://schemas.microsoft.com/office/drawing/2014/main" id="{9D480D86-F23D-54C7-54D5-C4214ACEC8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B914CD4-ABF9-447E-8D31-7089FC0C21C3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in-mall.fixed.jpg">
            <a:extLst>
              <a:ext uri="{FF2B5EF4-FFF2-40B4-BE49-F238E27FC236}">
                <a16:creationId xmlns:a16="http://schemas.microsoft.com/office/drawing/2014/main" id="{FE764DD6-D2AB-A103-FC78-54EA8997EC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048F8DE-40DB-D0D5-F431-AD21F30EF3A5}"/>
              </a:ext>
            </a:extLst>
          </p:cNvPr>
          <p:cNvSpPr/>
          <p:nvPr userDrawn="1"/>
        </p:nvSpPr>
        <p:spPr>
          <a:xfrm>
            <a:off x="-107950" y="1131888"/>
            <a:ext cx="6122988" cy="2735262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E048F3-B3D8-CDD1-BBAD-4B1F09D58F28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9" descr="s4b282c2015.png">
            <a:extLst>
              <a:ext uri="{FF2B5EF4-FFF2-40B4-BE49-F238E27FC236}">
                <a16:creationId xmlns:a16="http://schemas.microsoft.com/office/drawing/2014/main" id="{ADF03D40-3B6C-8DB4-0295-E6B920A0A3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587" y="1332646"/>
            <a:ext cx="5430376" cy="182308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3800"/>
              </a:lnSpc>
              <a:spcBef>
                <a:spcPts val="0"/>
              </a:spcBef>
              <a:buNone/>
              <a:defRPr sz="3500" b="1" i="0" kern="0" cap="all" spc="3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65760" y="3003798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700" b="0" i="0" kern="0" spc="3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8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365760" y="3507854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900" b="0" i="0" kern="0" cap="all" spc="150" normalizeH="0" baseline="0">
                <a:solidFill>
                  <a:srgbClr val="0C2344"/>
                </a:solidFill>
                <a:latin typeface="Arial Black"/>
                <a:cs typeface="Arial Black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04911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A Evening-047.jpg">
            <a:extLst>
              <a:ext uri="{FF2B5EF4-FFF2-40B4-BE49-F238E27FC236}">
                <a16:creationId xmlns:a16="http://schemas.microsoft.com/office/drawing/2014/main" id="{A5F09498-E371-8392-F54E-1D1086A4C9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0"/>
            <a:ext cx="9001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603134-0412-AA6D-1C31-B15A143C7291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4" name="Picture 3" descr="s4b282c2015.png">
            <a:extLst>
              <a:ext uri="{FF2B5EF4-FFF2-40B4-BE49-F238E27FC236}">
                <a16:creationId xmlns:a16="http://schemas.microsoft.com/office/drawing/2014/main" id="{FA32FF98-DC2B-FDFF-112F-F09BBAEF82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31551851-1099-F627-5D44-E9311D7930FC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900" b="0" i="0" kern="0" spc="20" baseline="0">
                <a:solidFill>
                  <a:srgbClr val="0C2344"/>
                </a:solidFill>
                <a:latin typeface="Whitney Semibold"/>
                <a:ea typeface="ＭＳ Ｐゴシック" charset="-128"/>
                <a:cs typeface="Whitney Semibold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900" b="0" i="0" kern="1200">
                <a:solidFill>
                  <a:schemeClr val="tx1"/>
                </a:solidFill>
                <a:latin typeface="Whitney Book"/>
                <a:ea typeface="ＭＳ Ｐゴシック" charset="-128"/>
                <a:cs typeface="Whitney Book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900" b="0" i="0" kern="1200">
                <a:solidFill>
                  <a:schemeClr val="tx1"/>
                </a:solidFill>
                <a:latin typeface="Whitney Book"/>
                <a:ea typeface="ＭＳ Ｐゴシック" charset="-128"/>
                <a:cs typeface="Whitney Book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900" b="0" i="0" kern="1200">
                <a:solidFill>
                  <a:schemeClr val="tx1"/>
                </a:solidFill>
                <a:latin typeface="Whitney Book"/>
                <a:ea typeface="ＭＳ Ｐゴシック" charset="-128"/>
                <a:cs typeface="Whitney Book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900" b="0" i="0" kern="1200">
                <a:solidFill>
                  <a:schemeClr val="tx1"/>
                </a:solidFill>
                <a:latin typeface="Whitney Book"/>
                <a:ea typeface="ＭＳ Ｐゴシック" charset="-128"/>
                <a:cs typeface="Whitney Book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endParaRPr lang="en-CA">
              <a:solidFill>
                <a:srgbClr val="FFFFFF"/>
              </a:solidFill>
              <a:latin typeface="Whitney Book"/>
              <a:cs typeface="Whitney Book"/>
            </a:endParaRPr>
          </a:p>
        </p:txBody>
      </p:sp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B17592B4-27E7-4980-E3A7-AC04F791B551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9C05A14B-A445-4076-9C59-6558D4085192}" type="slidenum">
              <a:rPr lang="en-US" altLang="en-US" sz="900">
                <a:cs typeface="Arial" panose="020B0604020202020204" pitchFamily="34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cs typeface="Arial" panose="020B0604020202020204" pitchFamily="34" charset="0"/>
            </a:endParaRP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8954" y="315868"/>
            <a:ext cx="7661438" cy="62333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900" b="1" i="0" u="none" strike="noStrike" kern="1200" cap="all" spc="30" normalizeH="0" baseline="0" noProof="0">
                <a:ln>
                  <a:noFill/>
                </a:ln>
                <a:solidFill>
                  <a:srgbClr val="0C2344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8954" y="1131888"/>
            <a:ext cx="7661438" cy="5393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500"/>
            </a:lvl1pPr>
            <a:lvl2pPr marL="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2pPr>
            <a:lvl3pPr marL="540000" indent="-180000">
              <a:lnSpc>
                <a:spcPct val="130000"/>
              </a:lnSpc>
              <a:spcBef>
                <a:spcPts val="0"/>
              </a:spcBef>
              <a:defRPr sz="1500"/>
            </a:lvl3pPr>
            <a:lvl4pPr marL="90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4pPr>
            <a:lvl5pPr marL="126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17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468908073_a6d2e240c9_k.jpg">
            <a:extLst>
              <a:ext uri="{FF2B5EF4-FFF2-40B4-BE49-F238E27FC236}">
                <a16:creationId xmlns:a16="http://schemas.microsoft.com/office/drawing/2014/main" id="{A3991832-43D2-EA4B-DC35-B789D5127A4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0"/>
            <a:ext cx="9001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1B6CB9B-B7A8-85C9-31DA-A6D498A29454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4" name="Picture 3" descr="s4b282c2015.png">
            <a:extLst>
              <a:ext uri="{FF2B5EF4-FFF2-40B4-BE49-F238E27FC236}">
                <a16:creationId xmlns:a16="http://schemas.microsoft.com/office/drawing/2014/main" id="{3F7B73A8-DBC0-7B69-5ADB-CDF53D33EB1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57625977-D0AA-3501-F8F7-A63570404A17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3BE47A0E-8549-4572-A919-896001AEF7E9}" type="slidenum">
              <a:rPr lang="en-US" altLang="en-US" sz="900">
                <a:solidFill>
                  <a:srgbClr val="FFFFFF"/>
                </a:solidFill>
                <a:cs typeface="Arial" panose="020B0604020202020204" pitchFamily="34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8954" y="315868"/>
            <a:ext cx="7661438" cy="62333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900" b="1" i="0" u="none" strike="noStrike" kern="1200" cap="all" spc="30" normalizeH="0" baseline="0" noProof="0">
                <a:ln>
                  <a:noFill/>
                </a:ln>
                <a:solidFill>
                  <a:srgbClr val="0C2344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8954" y="1131888"/>
            <a:ext cx="7661438" cy="5393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500"/>
            </a:lvl1pPr>
            <a:lvl2pPr marL="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2pPr>
            <a:lvl3pPr marL="540000" indent="-180000">
              <a:lnSpc>
                <a:spcPct val="130000"/>
              </a:lnSpc>
              <a:spcBef>
                <a:spcPts val="0"/>
              </a:spcBef>
              <a:defRPr sz="1500"/>
            </a:lvl3pPr>
            <a:lvl4pPr marL="90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4pPr>
            <a:lvl5pPr marL="126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3590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 -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81969092_d77b6aa5ab_o.jpg">
            <a:extLst>
              <a:ext uri="{FF2B5EF4-FFF2-40B4-BE49-F238E27FC236}">
                <a16:creationId xmlns:a16="http://schemas.microsoft.com/office/drawing/2014/main" id="{6F15EF0E-804F-7192-E08B-D7EFCD66E1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0"/>
            <a:ext cx="90011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990917B-B45D-C157-35C3-88E7385AC41B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4" name="Picture 3" descr="s4b282c2015.png">
            <a:extLst>
              <a:ext uri="{FF2B5EF4-FFF2-40B4-BE49-F238E27FC236}">
                <a16:creationId xmlns:a16="http://schemas.microsoft.com/office/drawing/2014/main" id="{5C05FCCE-644D-EDD8-BE16-75A1A9B4271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Placeholder 14">
            <a:extLst>
              <a:ext uri="{FF2B5EF4-FFF2-40B4-BE49-F238E27FC236}">
                <a16:creationId xmlns:a16="http://schemas.microsoft.com/office/drawing/2014/main" id="{04ECEC88-EA8E-7D49-17BE-C941CCB0B7B5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0F006BA6-2A27-49AC-8FF1-268AE4D7011C}" type="slidenum">
              <a:rPr lang="en-US" altLang="en-US" sz="900">
                <a:solidFill>
                  <a:srgbClr val="FFFFFF"/>
                </a:solidFill>
                <a:cs typeface="Arial" panose="020B0604020202020204" pitchFamily="34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7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8954" y="315868"/>
            <a:ext cx="7661438" cy="62333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900" b="1" i="0" u="none" strike="noStrike" kern="1200" cap="all" spc="30" normalizeH="0" baseline="0" noProof="0">
                <a:ln>
                  <a:noFill/>
                </a:ln>
                <a:solidFill>
                  <a:srgbClr val="0C2344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8954" y="1131888"/>
            <a:ext cx="7661438" cy="5393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500"/>
            </a:lvl1pPr>
            <a:lvl2pPr marL="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2pPr>
            <a:lvl3pPr marL="540000" indent="-180000">
              <a:lnSpc>
                <a:spcPct val="130000"/>
              </a:lnSpc>
              <a:spcBef>
                <a:spcPts val="0"/>
              </a:spcBef>
              <a:defRPr sz="1500"/>
            </a:lvl3pPr>
            <a:lvl4pPr marL="90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4pPr>
            <a:lvl5pPr marL="126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651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4">
            <a:extLst>
              <a:ext uri="{FF2B5EF4-FFF2-40B4-BE49-F238E27FC236}">
                <a16:creationId xmlns:a16="http://schemas.microsoft.com/office/drawing/2014/main" id="{EB1680EF-D909-E53E-01B2-7E21F4C7DD2E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23EA3EF0-97A2-4331-B3A0-DA0130831448}" type="slidenum">
              <a:rPr lang="en-US" altLang="en-US" sz="900">
                <a:cs typeface="Arial" panose="020B0604020202020204" pitchFamily="34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cs typeface="Arial" panose="020B0604020202020204" pitchFamily="34" charset="0"/>
            </a:endParaRPr>
          </a:p>
        </p:txBody>
      </p:sp>
      <p:pic>
        <p:nvPicPr>
          <p:cNvPr id="3" name="Picture 9" descr="s4b282c2015.png">
            <a:extLst>
              <a:ext uri="{FF2B5EF4-FFF2-40B4-BE49-F238E27FC236}">
                <a16:creationId xmlns:a16="http://schemas.microsoft.com/office/drawing/2014/main" id="{B14FD8CF-508A-3532-7DDF-4AC316190C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40481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8954" y="315868"/>
            <a:ext cx="7661438" cy="62333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900" b="1" i="0" u="none" strike="noStrike" kern="1200" cap="all" spc="30" normalizeH="0" baseline="0" noProof="0">
                <a:ln>
                  <a:noFill/>
                </a:ln>
                <a:solidFill>
                  <a:srgbClr val="0C2344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8954" y="1131888"/>
            <a:ext cx="7661438" cy="5393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500"/>
            </a:lvl1pPr>
            <a:lvl2pPr marL="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2pPr>
            <a:lvl3pPr marL="540000" indent="-180000">
              <a:lnSpc>
                <a:spcPct val="130000"/>
              </a:lnSpc>
              <a:spcBef>
                <a:spcPts val="0"/>
              </a:spcBef>
              <a:defRPr sz="1500"/>
            </a:lvl3pPr>
            <a:lvl4pPr marL="90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4pPr>
            <a:lvl5pPr marL="126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852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67FF922-60D5-21F1-0085-71F3AB815E7F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3" name="Picture 2" descr="2014_logo_only_reverse.png">
            <a:extLst>
              <a:ext uri="{FF2B5EF4-FFF2-40B4-BE49-F238E27FC236}">
                <a16:creationId xmlns:a16="http://schemas.microsoft.com/office/drawing/2014/main" id="{3FA4D5CC-D2F5-952C-3C51-2B8F4204A25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0763" y="446088"/>
            <a:ext cx="252412" cy="31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E66BA237-E421-0FDA-0C2F-D0370BE9AF7C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03A0856D-FB56-495C-B992-32D191BF1D18}" type="slidenum">
              <a:rPr lang="en-US" altLang="en-US" sz="900">
                <a:solidFill>
                  <a:srgbClr val="FFFFFF"/>
                </a:solidFill>
                <a:cs typeface="Arial" panose="020B0604020202020204" pitchFamily="34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8954" y="315868"/>
            <a:ext cx="7661438" cy="62333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900" b="1" i="0" u="none" strike="noStrike" kern="1200" cap="all" spc="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8954" y="1131888"/>
            <a:ext cx="7661438" cy="5393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500">
                <a:solidFill>
                  <a:srgbClr val="FFFFFF"/>
                </a:solidFill>
              </a:defRPr>
            </a:lvl1pPr>
            <a:lvl2pPr marL="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>
                <a:solidFill>
                  <a:srgbClr val="FFFFFF"/>
                </a:solidFill>
              </a:defRPr>
            </a:lvl2pPr>
            <a:lvl3pPr marL="540000" indent="-180000">
              <a:lnSpc>
                <a:spcPct val="130000"/>
              </a:lnSpc>
              <a:spcBef>
                <a:spcPts val="0"/>
              </a:spcBef>
              <a:defRPr sz="1500">
                <a:solidFill>
                  <a:srgbClr val="FFFFFF"/>
                </a:solidFill>
              </a:defRPr>
            </a:lvl3pPr>
            <a:lvl4pPr marL="90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>
                <a:solidFill>
                  <a:srgbClr val="FFFFFF"/>
                </a:solidFill>
              </a:defRPr>
            </a:lvl4pPr>
            <a:lvl5pPr marL="126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>
                <a:solidFill>
                  <a:srgbClr val="FFFFFF"/>
                </a:solidFill>
              </a:defRPr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6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468908073_a6d2e240c9_k.jpg">
            <a:extLst>
              <a:ext uri="{FF2B5EF4-FFF2-40B4-BE49-F238E27FC236}">
                <a16:creationId xmlns:a16="http://schemas.microsoft.com/office/drawing/2014/main" id="{3661F96D-A71F-F505-3D7F-CFC6C51026E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D673AEF-98A2-CB62-1387-75D54918A1D5}"/>
              </a:ext>
            </a:extLst>
          </p:cNvPr>
          <p:cNvSpPr/>
          <p:nvPr userDrawn="1"/>
        </p:nvSpPr>
        <p:spPr>
          <a:xfrm>
            <a:off x="-52388" y="1131888"/>
            <a:ext cx="4716463" cy="1079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4" name="Picture 3" descr="UBC_2016_Signature_Wide_282.png">
            <a:extLst>
              <a:ext uri="{FF2B5EF4-FFF2-40B4-BE49-F238E27FC236}">
                <a16:creationId xmlns:a16="http://schemas.microsoft.com/office/drawing/2014/main" id="{C3A9BE36-49C9-1F34-FBEF-ED2497C41F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439863"/>
            <a:ext cx="3897313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4042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89915475_1cd74fac37_o.jpg">
            <a:extLst>
              <a:ext uri="{FF2B5EF4-FFF2-40B4-BE49-F238E27FC236}">
                <a16:creationId xmlns:a16="http://schemas.microsoft.com/office/drawing/2014/main" id="{1CE61F47-841C-9394-B053-5FDDF3ED7B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0A46A82-FD4B-0928-5199-3943C9B77347}"/>
              </a:ext>
            </a:extLst>
          </p:cNvPr>
          <p:cNvSpPr/>
          <p:nvPr userDrawn="1"/>
        </p:nvSpPr>
        <p:spPr>
          <a:xfrm>
            <a:off x="-52388" y="1131888"/>
            <a:ext cx="4716463" cy="1079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4" name="Picture 3" descr="UBC_2016_Signature_Wide_282.png">
            <a:extLst>
              <a:ext uri="{FF2B5EF4-FFF2-40B4-BE49-F238E27FC236}">
                <a16:creationId xmlns:a16="http://schemas.microsoft.com/office/drawing/2014/main" id="{57C37854-A170-C1FF-94C0-173277EA374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439863"/>
            <a:ext cx="3897313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74626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1900255798_3e8cac60e0_o.jpg">
            <a:extLst>
              <a:ext uri="{FF2B5EF4-FFF2-40B4-BE49-F238E27FC236}">
                <a16:creationId xmlns:a16="http://schemas.microsoft.com/office/drawing/2014/main" id="{1A7489BF-3602-4B78-CE76-D812C5E8FC8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00278B7-B26F-55A8-25BA-7BC0AA04BE52}"/>
              </a:ext>
            </a:extLst>
          </p:cNvPr>
          <p:cNvSpPr/>
          <p:nvPr userDrawn="1"/>
        </p:nvSpPr>
        <p:spPr>
          <a:xfrm>
            <a:off x="-52388" y="1131888"/>
            <a:ext cx="4716463" cy="10795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4" name="Picture 3" descr="UBC_2016_Signature_Wide_282.png">
            <a:extLst>
              <a:ext uri="{FF2B5EF4-FFF2-40B4-BE49-F238E27FC236}">
                <a16:creationId xmlns:a16="http://schemas.microsoft.com/office/drawing/2014/main" id="{835CD2A0-9E81-4302-D86F-C8704327D86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1439863"/>
            <a:ext cx="3897313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116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1900253528_e638090e1d_o.jpg">
            <a:extLst>
              <a:ext uri="{FF2B5EF4-FFF2-40B4-BE49-F238E27FC236}">
                <a16:creationId xmlns:a16="http://schemas.microsoft.com/office/drawing/2014/main" id="{BE41CD0E-B9A6-3020-56C4-BD6116F153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7DDAC40-F61C-3E43-25BA-C7CD23060284}"/>
              </a:ext>
            </a:extLst>
          </p:cNvPr>
          <p:cNvSpPr/>
          <p:nvPr userDrawn="1"/>
        </p:nvSpPr>
        <p:spPr>
          <a:xfrm>
            <a:off x="-107950" y="1131888"/>
            <a:ext cx="6122988" cy="2735262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8B09D3-10A6-A834-8C4D-A49DBD38C198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9" descr="s4b282c2015.png">
            <a:extLst>
              <a:ext uri="{FF2B5EF4-FFF2-40B4-BE49-F238E27FC236}">
                <a16:creationId xmlns:a16="http://schemas.microsoft.com/office/drawing/2014/main" id="{86761614-7508-70C1-DA3C-4700B3B02F6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587" y="1332646"/>
            <a:ext cx="5430376" cy="182308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3800"/>
              </a:lnSpc>
              <a:spcBef>
                <a:spcPts val="0"/>
              </a:spcBef>
              <a:buNone/>
              <a:defRPr sz="3500" b="1" i="0" kern="0" cap="all" spc="3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65760" y="3003798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700" b="0" i="0" kern="0" spc="3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365760" y="3507854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900" b="0" i="0" kern="0" cap="all" spc="150" normalizeH="0" baseline="0">
                <a:solidFill>
                  <a:srgbClr val="0C2344"/>
                </a:solidFill>
                <a:latin typeface="Arial Black"/>
                <a:cs typeface="Arial Black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2354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903192319_565a1588df_k.jpg">
            <a:extLst>
              <a:ext uri="{FF2B5EF4-FFF2-40B4-BE49-F238E27FC236}">
                <a16:creationId xmlns:a16="http://schemas.microsoft.com/office/drawing/2014/main" id="{C4ADB11E-E638-95F4-4C6F-E2E24A60E7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8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" descr="19468908073_a6d2e240c9_k.jpg">
            <a:extLst>
              <a:ext uri="{FF2B5EF4-FFF2-40B4-BE49-F238E27FC236}">
                <a16:creationId xmlns:a16="http://schemas.microsoft.com/office/drawing/2014/main" id="{13598459-DB90-4A7E-AF03-7C97FAAD009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F5BFFF7-A65C-1C1B-31CB-A7DF7467D45A}"/>
              </a:ext>
            </a:extLst>
          </p:cNvPr>
          <p:cNvSpPr/>
          <p:nvPr userDrawn="1"/>
        </p:nvSpPr>
        <p:spPr>
          <a:xfrm>
            <a:off x="-107950" y="1131888"/>
            <a:ext cx="6122988" cy="2735262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0C7F78-315E-2274-4280-D71BE8FD0F63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" name="Picture 9" descr="s4b282c2015.png">
            <a:extLst>
              <a:ext uri="{FF2B5EF4-FFF2-40B4-BE49-F238E27FC236}">
                <a16:creationId xmlns:a16="http://schemas.microsoft.com/office/drawing/2014/main" id="{B700DBA8-5ED0-02B8-4BD4-5889EC36FB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587" y="1332646"/>
            <a:ext cx="5430376" cy="182308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3800"/>
              </a:lnSpc>
              <a:spcBef>
                <a:spcPts val="0"/>
              </a:spcBef>
              <a:buNone/>
              <a:defRPr sz="3500" b="1" i="0" kern="0" cap="all" spc="3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65760" y="3003798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700" b="0" i="0" kern="0" spc="3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365760" y="3507854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900" b="0" i="0" kern="0" cap="all" spc="150" normalizeH="0" baseline="0">
                <a:solidFill>
                  <a:srgbClr val="0C2344"/>
                </a:solidFill>
                <a:latin typeface="Arial Black"/>
                <a:cs typeface="Arial Black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2511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3734603791_87ba8475ca_o.jpg">
            <a:extLst>
              <a:ext uri="{FF2B5EF4-FFF2-40B4-BE49-F238E27FC236}">
                <a16:creationId xmlns:a16="http://schemas.microsoft.com/office/drawing/2014/main" id="{9C180F6F-4EF7-EF32-1DF6-39A3263899F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6A61815-28EB-15BF-B14C-8FBA1E25E933}"/>
              </a:ext>
            </a:extLst>
          </p:cNvPr>
          <p:cNvSpPr/>
          <p:nvPr userDrawn="1"/>
        </p:nvSpPr>
        <p:spPr>
          <a:xfrm>
            <a:off x="-107950" y="1131888"/>
            <a:ext cx="6122988" cy="2735262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10FB508-6A32-A53A-0332-D22CF3451086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9" descr="s4b282c2015.png">
            <a:extLst>
              <a:ext uri="{FF2B5EF4-FFF2-40B4-BE49-F238E27FC236}">
                <a16:creationId xmlns:a16="http://schemas.microsoft.com/office/drawing/2014/main" id="{A8F998E2-8D67-BE1D-79FF-9C05381C31B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587" y="1332646"/>
            <a:ext cx="5430376" cy="1823086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3800"/>
              </a:lnSpc>
              <a:spcBef>
                <a:spcPts val="0"/>
              </a:spcBef>
              <a:buNone/>
              <a:defRPr sz="3500" b="1" i="0" kern="0" cap="all" spc="3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0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365760" y="3003798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700" b="0" i="0" kern="0" spc="30" baseline="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365760" y="3507854"/>
            <a:ext cx="5430203" cy="321394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900" b="0" i="0" kern="0" cap="all" spc="150" normalizeH="0" baseline="0">
                <a:solidFill>
                  <a:srgbClr val="0C2344"/>
                </a:solidFill>
                <a:latin typeface="Arial Black"/>
                <a:cs typeface="Arial Black"/>
              </a:defRPr>
            </a:lvl1pPr>
            <a:lvl2pPr>
              <a:defRPr sz="900" b="0" i="0">
                <a:latin typeface="Whitney Book"/>
                <a:cs typeface="Whitney Book"/>
              </a:defRPr>
            </a:lvl2pPr>
            <a:lvl3pPr>
              <a:defRPr sz="900" b="0" i="0">
                <a:latin typeface="Whitney Book"/>
                <a:cs typeface="Whitney Book"/>
              </a:defRPr>
            </a:lvl3pPr>
            <a:lvl4pPr>
              <a:defRPr sz="900" b="0" i="0">
                <a:latin typeface="Whitney Book"/>
                <a:cs typeface="Whitney Book"/>
              </a:defRPr>
            </a:lvl4pPr>
            <a:lvl5pPr>
              <a:defRPr sz="900" b="0" i="0">
                <a:latin typeface="Whitney Book"/>
                <a:cs typeface="Whitney Book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1897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63611106_86502c1841_k.jpg">
            <a:extLst>
              <a:ext uri="{FF2B5EF4-FFF2-40B4-BE49-F238E27FC236}">
                <a16:creationId xmlns:a16="http://schemas.microsoft.com/office/drawing/2014/main" id="{1B6B1D55-3CE3-CBC5-833C-F625002928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33A4CC-9902-B0F4-EC77-463BA713DA75}"/>
              </a:ext>
            </a:extLst>
          </p:cNvPr>
          <p:cNvSpPr/>
          <p:nvPr userDrawn="1"/>
        </p:nvSpPr>
        <p:spPr>
          <a:xfrm>
            <a:off x="0" y="1131888"/>
            <a:ext cx="6015038" cy="113188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64E31C-17DD-A449-DE5D-F619C0BBAE57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9" descr="s4b282c2015.png">
            <a:extLst>
              <a:ext uri="{FF2B5EF4-FFF2-40B4-BE49-F238E27FC236}">
                <a16:creationId xmlns:a16="http://schemas.microsoft.com/office/drawing/2014/main" id="{A8FE13ED-53A4-2DD4-B7D9-EB5148AFA8D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A81E971D-9DAE-C79B-33F4-D6891E110442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0141AE46-D246-4FFD-BB06-F056FA4D6CFE}" type="slidenum">
              <a:rPr lang="en-US" altLang="en-US" sz="900">
                <a:solidFill>
                  <a:srgbClr val="FFFFFF"/>
                </a:solidFill>
                <a:latin typeface="Whitney Book" pitchFamily="50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solidFill>
                <a:srgbClr val="FFFFFF"/>
              </a:solidFill>
              <a:latin typeface="Whitney Book" pitchFamily="50" charset="0"/>
            </a:endParaRPr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586" y="1275606"/>
            <a:ext cx="5574565" cy="1060178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3400"/>
              </a:lnSpc>
              <a:spcBef>
                <a:spcPts val="0"/>
              </a:spcBef>
              <a:buNone/>
              <a:defRPr sz="2800" b="1" i="0" kern="0" cap="all" spc="3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9048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9467264904_bdb80a731c_o.jpg">
            <a:extLst>
              <a:ext uri="{FF2B5EF4-FFF2-40B4-BE49-F238E27FC236}">
                <a16:creationId xmlns:a16="http://schemas.microsoft.com/office/drawing/2014/main" id="{02878036-C3DF-DA81-2AC4-9E70C75FAAF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33A741F-49AE-0C56-C55E-230AA320C984}"/>
              </a:ext>
            </a:extLst>
          </p:cNvPr>
          <p:cNvSpPr/>
          <p:nvPr userDrawn="1"/>
        </p:nvSpPr>
        <p:spPr>
          <a:xfrm>
            <a:off x="0" y="1131888"/>
            <a:ext cx="6015038" cy="113188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DD6FD25-4CA6-2741-FFEA-8EDA9C47E449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4" descr="s4b282c2015.png">
            <a:extLst>
              <a:ext uri="{FF2B5EF4-FFF2-40B4-BE49-F238E27FC236}">
                <a16:creationId xmlns:a16="http://schemas.microsoft.com/office/drawing/2014/main" id="{6E95E26F-5162-6079-8F6F-4A0E4F4625B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913C265D-EAC6-16F7-08CF-AF2A9874DB4D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ABF492B5-F452-48CC-AE87-B9E3F11A46B6}" type="slidenum">
              <a:rPr lang="en-US" altLang="en-US" sz="900">
                <a:solidFill>
                  <a:srgbClr val="FFFFFF"/>
                </a:solidFill>
                <a:latin typeface="Whitney Book" pitchFamily="50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solidFill>
                <a:srgbClr val="FFFFFF"/>
              </a:solidFill>
              <a:latin typeface="Whitney Book" pitchFamily="50" charset="0"/>
            </a:endParaRPr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586" y="1275606"/>
            <a:ext cx="5574565" cy="1060178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3400"/>
              </a:lnSpc>
              <a:spcBef>
                <a:spcPts val="0"/>
              </a:spcBef>
              <a:buNone/>
              <a:defRPr sz="2800" b="1" i="0" kern="0" cap="all" spc="3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33971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section Slide -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063615986_7c97fbf65b_o.jpg">
            <a:extLst>
              <a:ext uri="{FF2B5EF4-FFF2-40B4-BE49-F238E27FC236}">
                <a16:creationId xmlns:a16="http://schemas.microsoft.com/office/drawing/2014/main" id="{591CCDEF-455E-B64F-05A5-D191338746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732192D-F2B6-5C86-369C-5D390050DF6A}"/>
              </a:ext>
            </a:extLst>
          </p:cNvPr>
          <p:cNvSpPr/>
          <p:nvPr userDrawn="1"/>
        </p:nvSpPr>
        <p:spPr>
          <a:xfrm>
            <a:off x="0" y="1131888"/>
            <a:ext cx="6015038" cy="1131887"/>
          </a:xfrm>
          <a:prstGeom prst="rect">
            <a:avLst/>
          </a:prstGeom>
          <a:solidFill>
            <a:srgbClr val="FFFFFF">
              <a:alpha val="7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12AB0B2-CDBA-FDF7-350E-07179F543D73}"/>
              </a:ext>
            </a:extLst>
          </p:cNvPr>
          <p:cNvSpPr/>
          <p:nvPr userDrawn="1"/>
        </p:nvSpPr>
        <p:spPr>
          <a:xfrm>
            <a:off x="8243888" y="1131888"/>
            <a:ext cx="900112" cy="1131887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4" descr="s4b282c2015.png">
            <a:extLst>
              <a:ext uri="{FF2B5EF4-FFF2-40B4-BE49-F238E27FC236}">
                <a16:creationId xmlns:a16="http://schemas.microsoft.com/office/drawing/2014/main" id="{2F984920-168C-6838-CFC5-E346EF840C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14">
            <a:extLst>
              <a:ext uri="{FF2B5EF4-FFF2-40B4-BE49-F238E27FC236}">
                <a16:creationId xmlns:a16="http://schemas.microsoft.com/office/drawing/2014/main" id="{B36766AB-B700-0644-DBF6-EF9DF102657B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5BECB72C-6D73-4F1B-93A8-44B29EE6DEBF}" type="slidenum">
              <a:rPr lang="en-US" altLang="en-US" sz="900">
                <a:solidFill>
                  <a:srgbClr val="FFFFFF"/>
                </a:solidFill>
                <a:latin typeface="Whitney Book" pitchFamily="50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solidFill>
                <a:srgbClr val="FFFFFF"/>
              </a:solidFill>
              <a:latin typeface="Whitney Book" pitchFamily="50" charset="0"/>
            </a:endParaRPr>
          </a:p>
        </p:txBody>
      </p:sp>
      <p:sp>
        <p:nvSpPr>
          <p:cNvPr id="8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365586" y="1275606"/>
            <a:ext cx="5574565" cy="1060178"/>
          </a:xfrm>
          <a:prstGeom prst="rect">
            <a:avLst/>
          </a:prstGeom>
        </p:spPr>
        <p:txBody>
          <a:bodyPr vert="horz" lIns="0" tIns="0" rIns="0" bIns="0" anchor="t" anchorCtr="0"/>
          <a:lstStyle>
            <a:lvl1pPr marL="0" indent="0">
              <a:lnSpc>
                <a:spcPts val="3400"/>
              </a:lnSpc>
              <a:spcBef>
                <a:spcPts val="0"/>
              </a:spcBef>
              <a:buNone/>
              <a:defRPr sz="2800" b="1" i="0" kern="0" cap="all" spc="3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CA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672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 -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s4b282c2015.png">
            <a:extLst>
              <a:ext uri="{FF2B5EF4-FFF2-40B4-BE49-F238E27FC236}">
                <a16:creationId xmlns:a16="http://schemas.microsoft.com/office/drawing/2014/main" id="{041C3283-27FA-125C-28F5-E266552E8B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9638" y="1439863"/>
            <a:ext cx="363537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14">
            <a:extLst>
              <a:ext uri="{FF2B5EF4-FFF2-40B4-BE49-F238E27FC236}">
                <a16:creationId xmlns:a16="http://schemas.microsoft.com/office/drawing/2014/main" id="{6011909B-F524-E6D0-3303-A2675E3DFD90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5710DDF9-CE0C-4111-9511-6F365947AE38}" type="slidenum">
              <a:rPr lang="en-US" altLang="en-US" sz="900">
                <a:cs typeface="Arial" panose="020B0604020202020204" pitchFamily="34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cs typeface="Arial" panose="020B0604020202020204" pitchFamily="34" charset="0"/>
            </a:endParaRP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8954" y="315868"/>
            <a:ext cx="7661438" cy="62333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900" b="1" i="0" u="none" strike="noStrike" kern="1200" cap="all" spc="30" normalizeH="0" baseline="0" noProof="0">
                <a:ln>
                  <a:noFill/>
                </a:ln>
                <a:solidFill>
                  <a:srgbClr val="0C2344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8954" y="1131888"/>
            <a:ext cx="7661438" cy="5393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500"/>
            </a:lvl1pPr>
            <a:lvl2pPr marL="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2pPr>
            <a:lvl3pPr marL="540000" indent="-180000">
              <a:lnSpc>
                <a:spcPct val="130000"/>
              </a:lnSpc>
              <a:spcBef>
                <a:spcPts val="0"/>
              </a:spcBef>
              <a:defRPr sz="1500"/>
            </a:lvl3pPr>
            <a:lvl4pPr marL="90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4pPr>
            <a:lvl5pPr marL="126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/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46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py Slide -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2FF603-ACD7-9A90-93D0-2E97AB7C9CCF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183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3" name="Picture 2" descr="2014_logo_only_reverse.png">
            <a:extLst>
              <a:ext uri="{FF2B5EF4-FFF2-40B4-BE49-F238E27FC236}">
                <a16:creationId xmlns:a16="http://schemas.microsoft.com/office/drawing/2014/main" id="{A8C5A0DC-F5C2-9F4D-B9D6-995EFC300B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188" y="1419225"/>
            <a:ext cx="407987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B6F536C1-E83D-303F-70BD-AD682ACC1EA1}"/>
              </a:ext>
            </a:extLst>
          </p:cNvPr>
          <p:cNvSpPr txBox="1">
            <a:spLocks/>
          </p:cNvSpPr>
          <p:nvPr userDrawn="1"/>
        </p:nvSpPr>
        <p:spPr>
          <a:xfrm flipH="1">
            <a:off x="8588375" y="6429375"/>
            <a:ext cx="304800" cy="1920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20000"/>
              </a:spcBef>
              <a:buFont typeface="Arial" panose="020B0604020202020204" pitchFamily="34" charset="0"/>
              <a:buNone/>
            </a:pPr>
            <a:fld id="{6C7DF29F-810D-4828-A369-67AFC4EA2C71}" type="slidenum">
              <a:rPr lang="en-US" altLang="en-US" sz="900">
                <a:solidFill>
                  <a:srgbClr val="FFFFFF"/>
                </a:solidFill>
                <a:cs typeface="Arial" panose="020B0604020202020204" pitchFamily="34" charset="0"/>
              </a:rPr>
              <a:pPr algn="r">
                <a:spcBef>
                  <a:spcPct val="20000"/>
                </a:spcBef>
                <a:buFont typeface="Arial" panose="020B0604020202020204" pitchFamily="34" charset="0"/>
                <a:buNone/>
              </a:pPr>
              <a:t>‹#›</a:t>
            </a:fld>
            <a:endParaRPr lang="en-CA" altLang="en-US" sz="9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8954" y="315868"/>
            <a:ext cx="7661438" cy="623331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marR="0" indent="0" algn="l" defTabSz="914400" rtl="0" eaLnBrk="1" fontAlgn="auto" latinLnBrk="0" hangingPunct="1">
              <a:lnSpc>
                <a:spcPts val="21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900" b="1" i="0" u="none" strike="noStrike" kern="1200" cap="all" spc="3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defRPr>
            </a:lvl1pPr>
            <a:lvl2pPr>
              <a:buNone/>
              <a:defRPr b="0" i="0">
                <a:latin typeface="WhitneyHTF-Bold"/>
                <a:cs typeface="WhitneyHTF-Bold"/>
              </a:defRPr>
            </a:lvl2pPr>
            <a:lvl3pPr>
              <a:buNone/>
              <a:defRPr b="0" i="0">
                <a:latin typeface="WhitneyHTF-Bold"/>
                <a:cs typeface="WhitneyHTF-Bold"/>
              </a:defRPr>
            </a:lvl3pPr>
            <a:lvl4pPr>
              <a:buNone/>
              <a:defRPr b="0" i="0">
                <a:latin typeface="WhitneyHTF-Bold"/>
                <a:cs typeface="WhitneyHTF-Bold"/>
              </a:defRPr>
            </a:lvl4pPr>
            <a:lvl5pPr>
              <a:buNone/>
              <a:defRPr b="0" i="0">
                <a:latin typeface="WhitneyHTF-Bold"/>
                <a:cs typeface="WhitneyHTF-Bold"/>
              </a:defRPr>
            </a:lvl5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38954" y="1131888"/>
            <a:ext cx="7661438" cy="539345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130000"/>
              </a:lnSpc>
              <a:spcBef>
                <a:spcPts val="0"/>
              </a:spcBef>
              <a:buFontTx/>
              <a:buNone/>
              <a:defRPr sz="1500">
                <a:solidFill>
                  <a:srgbClr val="FFFFFF"/>
                </a:solidFill>
              </a:defRPr>
            </a:lvl1pPr>
            <a:lvl2pPr marL="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>
                <a:solidFill>
                  <a:srgbClr val="FFFFFF"/>
                </a:solidFill>
              </a:defRPr>
            </a:lvl2pPr>
            <a:lvl3pPr marL="540000" indent="-180000">
              <a:lnSpc>
                <a:spcPct val="130000"/>
              </a:lnSpc>
              <a:spcBef>
                <a:spcPts val="0"/>
              </a:spcBef>
              <a:defRPr sz="1500">
                <a:solidFill>
                  <a:srgbClr val="FFFFFF"/>
                </a:solidFill>
              </a:defRPr>
            </a:lvl3pPr>
            <a:lvl4pPr marL="90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>
                <a:solidFill>
                  <a:srgbClr val="FFFFFF"/>
                </a:solidFill>
              </a:defRPr>
            </a:lvl4pPr>
            <a:lvl5pPr marL="1260000" indent="-180000">
              <a:lnSpc>
                <a:spcPct val="130000"/>
              </a:lnSpc>
              <a:spcBef>
                <a:spcPts val="0"/>
              </a:spcBef>
              <a:buFont typeface="Arial"/>
              <a:buChar char="•"/>
              <a:defRPr sz="1500">
                <a:solidFill>
                  <a:srgbClr val="FFFFFF"/>
                </a:solidFill>
              </a:defRPr>
            </a:lvl5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82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816" r:id="rId1"/>
    <p:sldLayoutId id="2147485817" r:id="rId2"/>
    <p:sldLayoutId id="2147485818" r:id="rId3"/>
    <p:sldLayoutId id="2147485819" r:id="rId4"/>
    <p:sldLayoutId id="2147485820" r:id="rId5"/>
    <p:sldLayoutId id="2147485821" r:id="rId6"/>
    <p:sldLayoutId id="2147485822" r:id="rId7"/>
    <p:sldLayoutId id="2147485823" r:id="rId8"/>
    <p:sldLayoutId id="2147485824" r:id="rId9"/>
    <p:sldLayoutId id="2147485825" r:id="rId10"/>
    <p:sldLayoutId id="2147485826" r:id="rId11"/>
    <p:sldLayoutId id="2147485827" r:id="rId12"/>
    <p:sldLayoutId id="2147485828" r:id="rId13"/>
    <p:sldLayoutId id="2147485829" r:id="rId14"/>
    <p:sldLayoutId id="2147485830" r:id="rId15"/>
    <p:sldLayoutId id="2147485831" r:id="rId16"/>
    <p:sldLayoutId id="2147485832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MS PGothic" panose="020B0600070205080204" pitchFamily="34" charset="-128"/>
          <a:cs typeface="ＭＳ Ｐゴシック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lt-2040.ok.ubc.ca/" TargetMode="External"/><Relationship Id="rId2" Type="http://schemas.openxmlformats.org/officeDocument/2006/relationships/hyperlink" Target="http://www.open.ubc.ca/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open.ubc.ca/join-us-open-education-week-2024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7C98037E-3A1D-A449-B524-FD7DDAEC430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 bwMode="auto">
          <a:xfrm>
            <a:off x="179388" y="1268413"/>
            <a:ext cx="5832475" cy="1584325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CA" sz="4000" b="0" cap="none"/>
              <a:t>Open Educational Resources (OERs) to Promote Academic Integrity</a:t>
            </a:r>
          </a:p>
        </p:txBody>
      </p:sp>
      <p:sp>
        <p:nvSpPr>
          <p:cNvPr id="20482" name="TextBox 2">
            <a:extLst>
              <a:ext uri="{FF2B5EF4-FFF2-40B4-BE49-F238E27FC236}">
                <a16:creationId xmlns:a16="http://schemas.microsoft.com/office/drawing/2014/main" id="{D01730AC-E415-7574-1BA7-7FA9FE2FD0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084763"/>
            <a:ext cx="9144000" cy="1077912"/>
          </a:xfrm>
          <a:prstGeom prst="rect">
            <a:avLst/>
          </a:prstGeom>
          <a:solidFill>
            <a:schemeClr val="bg1">
              <a:alpha val="7215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800"/>
              <a:t>Panelists: Salim Razi, Rahul Kumar, Sarah Eaton, Kerrie Charnley &amp; Jordan Stouck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800"/>
              <a:t>Moderator: Anita Chaudhuri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altLang="en-US" sz="1800"/>
              <a:t>February 13, 2024</a:t>
            </a:r>
            <a:endParaRPr lang="en-CA" altLang="en-US" sz="1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Placeholder 7">
            <a:extLst>
              <a:ext uri="{FF2B5EF4-FFF2-40B4-BE49-F238E27FC236}">
                <a16:creationId xmlns:a16="http://schemas.microsoft.com/office/drawing/2014/main" id="{711C78F6-438E-F44E-A871-CEA00933EF7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 bwMode="auto">
          <a:xfrm>
            <a:off x="439738" y="508000"/>
            <a:ext cx="7661275" cy="623888"/>
          </a:xfrm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marL="12700" indent="-12700">
              <a:lnSpc>
                <a:spcPct val="100000"/>
              </a:lnSpc>
              <a:defRPr/>
            </a:pPr>
            <a:r>
              <a:rPr sz="3200">
                <a:latin typeface="Arial" charset="0"/>
                <a:ea typeface="ＭＳ Ｐゴシック" charset="0"/>
                <a:cs typeface="ＭＳ Ｐゴシック" charset="0"/>
              </a:rPr>
              <a:t>Opening Remarks &amp; land acknowledgement</a:t>
            </a:r>
          </a:p>
        </p:txBody>
      </p:sp>
      <p:sp>
        <p:nvSpPr>
          <p:cNvPr id="22530" name="Text Placeholder 6">
            <a:extLst>
              <a:ext uri="{FF2B5EF4-FFF2-40B4-BE49-F238E27FC236}">
                <a16:creationId xmlns:a16="http://schemas.microsoft.com/office/drawing/2014/main" id="{1DC18B32-4F34-FF49-AA35-6A476E0C1EC9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439738" y="1131888"/>
            <a:ext cx="7661275" cy="5392737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defRPr/>
            </a:pPr>
            <a:endParaRPr lang="en-CA" altLang="en-US" sz="2000"/>
          </a:p>
          <a:p>
            <a:pPr marL="142875" indent="-142875">
              <a:spcBef>
                <a:spcPct val="0"/>
              </a:spcBef>
              <a:defRPr/>
            </a:pPr>
            <a:endParaRPr lang="en-CA" altLang="en-US" sz="2000"/>
          </a:p>
          <a:p>
            <a:pPr marL="142875" indent="-142875">
              <a:spcBef>
                <a:spcPct val="0"/>
              </a:spcBef>
              <a:defRPr/>
            </a:pPr>
            <a:endParaRPr lang="en-CA" altLang="en-US" sz="2000"/>
          </a:p>
          <a:p>
            <a:pPr marL="142875" indent="-142875">
              <a:spcBef>
                <a:spcPct val="0"/>
              </a:spcBef>
              <a:defRPr/>
            </a:pPr>
            <a:endParaRPr lang="en-CA" altLang="en-US" sz="2000"/>
          </a:p>
          <a:p>
            <a:pPr marL="142875" indent="-142875">
              <a:spcBef>
                <a:spcPct val="0"/>
              </a:spcBef>
              <a:defRPr/>
            </a:pPr>
            <a:endParaRPr lang="en-CA" altLang="en-US" sz="20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3FF9D0-60B5-6A91-4D75-A5E08F64595D}"/>
              </a:ext>
            </a:extLst>
          </p:cNvPr>
          <p:cNvSpPr txBox="1">
            <a:spLocks/>
          </p:cNvSpPr>
          <p:nvPr/>
        </p:nvSpPr>
        <p:spPr>
          <a:xfrm>
            <a:off x="434975" y="1635245"/>
            <a:ext cx="7661275" cy="5184775"/>
          </a:xfrm>
          <a:prstGeom prst="rect">
            <a:avLst/>
          </a:prstGeom>
        </p:spPr>
        <p:txBody>
          <a:bodyPr vert="horz" lIns="0" tIns="0" rIns="0" bIns="0" anchor="t"/>
          <a:lstStyle>
            <a:lvl1pPr marL="0" indent="0" algn="l" defTabSz="457200" rtl="0" eaLnBrk="0" fontAlgn="base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FontTx/>
              <a:buNone/>
              <a:defRPr sz="15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</a:defRPr>
            </a:lvl1pPr>
            <a:lvl2pPr marL="0" indent="-180000" algn="l" defTabSz="457200" rtl="0" eaLnBrk="0" fontAlgn="base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</a:defRPr>
            </a:lvl2pPr>
            <a:lvl3pPr marL="540000" indent="-180000" algn="l" defTabSz="457200" rtl="0" eaLnBrk="0" fontAlgn="base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</a:defRPr>
            </a:lvl3pPr>
            <a:lvl4pPr marL="900000" indent="-180000" algn="l" defTabSz="457200" rtl="0" eaLnBrk="0" fontAlgn="base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</a:defRPr>
            </a:lvl4pPr>
            <a:lvl5pPr marL="1260000" indent="-180000" algn="l" defTabSz="457200" rtl="0" eaLnBrk="0" fontAlgn="base" hangingPunct="0">
              <a:lnSpc>
                <a:spcPct val="130000"/>
              </a:lnSpc>
              <a:spcBef>
                <a:spcPts val="0"/>
              </a:spcBef>
              <a:spcAft>
                <a:spcPct val="0"/>
              </a:spcAft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ＭＳ Ｐゴシック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CA" sz="2600">
                <a:ea typeface="+mn-lt"/>
                <a:cs typeface="+mn-lt"/>
              </a:rPr>
              <a:t>We would like to respectfully acknowledge the Syilx Okanagan Nation and their peoples, in whose traditional, ancestral, unceded territory UBC Okanagan is situated. </a:t>
            </a:r>
            <a:endParaRPr lang="en-US">
              <a:cs typeface="+mn-lt"/>
            </a:endParaRPr>
          </a:p>
          <a:p>
            <a:pPr>
              <a:defRPr/>
            </a:pPr>
            <a:endParaRPr lang="en-CA" sz="2600">
              <a:ea typeface="+mn-lt"/>
              <a:cs typeface="+mn-lt"/>
            </a:endParaRPr>
          </a:p>
          <a:p>
            <a:pPr>
              <a:defRPr/>
            </a:pPr>
            <a:r>
              <a:rPr lang="en-CA" sz="2600">
                <a:ea typeface="+mn-lt"/>
                <a:cs typeface="+mn-lt"/>
              </a:rPr>
              <a:t>We would also like to acknowledge that you are joining us today from many places, near and far, and acknowledge the traditional owners and caretakers of those lands.</a:t>
            </a:r>
            <a:endParaRPr lang="en-US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endParaRPr lang="en-CA" sz="2600"/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CA" altLang="en-US" sz="2600"/>
          </a:p>
          <a:p>
            <a:pPr>
              <a:defRPr/>
            </a:pPr>
            <a:endParaRPr lang="en-US" sz="26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8D3D0-CBB9-0D41-87F2-36FA7228B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975" y="404813"/>
            <a:ext cx="7661275" cy="623887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CA" altLang="en-US" sz="3200"/>
              <a:t>About the session</a:t>
            </a:r>
            <a:endParaRPr sz="3200" i="1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9BB96-08C7-084A-92D7-1B27E5264A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975" y="1171575"/>
            <a:ext cx="7661275" cy="5184775"/>
          </a:xfrm>
        </p:spPr>
        <p:txBody>
          <a:bodyPr vert="horz" lIns="0" tIns="0" rIns="0" bIns="0" anchor="t"/>
          <a:lstStyle/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CA" sz="2600" dirty="0">
                <a:ea typeface="MS PGothic"/>
              </a:rPr>
              <a:t>Introduction</a:t>
            </a:r>
            <a:endParaRPr lang="en-CA" sz="2600" dirty="0"/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CA" sz="2600" dirty="0">
                <a:ea typeface="MS PGothic"/>
              </a:rPr>
              <a:t>Presentation by Panelists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CA" sz="2600" dirty="0">
                <a:ea typeface="MS PGothic"/>
              </a:rPr>
              <a:t>Q &amp; A and Closing Remarks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en-CA" altLang="en-US" sz="2600"/>
          </a:p>
          <a:p>
            <a:pPr>
              <a:defRPr/>
            </a:pPr>
            <a:endParaRPr lang="en-US" sz="26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68D3D0-CBB9-0D41-87F2-36FA7228BE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4975" y="404813"/>
            <a:ext cx="7661275" cy="623887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en-CA" altLang="en-US" sz="3200" dirty="0">
                <a:ea typeface="MS PGothic"/>
              </a:rPr>
              <a:t>About the panel</a:t>
            </a:r>
            <a:endParaRPr sz="3200" i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9BB96-08C7-084A-92D7-1B27E5264A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4975" y="1171575"/>
            <a:ext cx="7661275" cy="5184775"/>
          </a:xfrm>
        </p:spPr>
        <p:txBody>
          <a:bodyPr/>
          <a:lstStyle/>
          <a:p>
            <a:pPr>
              <a:defRPr/>
            </a:pPr>
            <a:r>
              <a:rPr lang="en-CA" sz="2400"/>
              <a:t>This interactive panel discussion on Open Educational Resources (OERs) to Promote Academic Integrity will explore and respond to questions such as: 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CA" sz="2200"/>
              <a:t>What are some of the best practices, approaches or strategies to teach academic integrity?  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CA" sz="2200"/>
              <a:t>What kind of OERs are available for a post-secondary audience and how do they respond to research in this area? 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CA" sz="2200"/>
              <a:t>How can Indigenous pedagogy inform academic integrity conversations and promote a culturally relevant way of learning?  </a:t>
            </a:r>
          </a:p>
          <a:p>
            <a:pPr>
              <a:spcBef>
                <a:spcPct val="0"/>
              </a:spcBef>
              <a:defRPr/>
            </a:pPr>
            <a:endParaRPr lang="en-CA" altLang="en-US" sz="2000"/>
          </a:p>
          <a:p>
            <a:pPr>
              <a:defRPr/>
            </a:pPr>
            <a:endParaRPr lang="en-US"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47E1DBF-EBC6-E44A-A1AC-A07626AB28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39738" y="508000"/>
            <a:ext cx="7661275" cy="623888"/>
          </a:xfrm>
        </p:spPr>
        <p:txBody>
          <a:bodyPr/>
          <a:lstStyle/>
          <a:p>
            <a:pPr>
              <a:defRPr/>
            </a:pPr>
            <a:r>
              <a:rPr lang="en-CA" sz="3200"/>
              <a:t>Closing remarks</a:t>
            </a:r>
          </a:p>
        </p:txBody>
      </p:sp>
      <p:sp>
        <p:nvSpPr>
          <p:cNvPr id="25602" name="Text Placeholder 2">
            <a:extLst>
              <a:ext uri="{FF2B5EF4-FFF2-40B4-BE49-F238E27FC236}">
                <a16:creationId xmlns:a16="http://schemas.microsoft.com/office/drawing/2014/main" id="{D9F296D1-2A7B-9EF7-01BE-672186549C26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439738" y="1412875"/>
            <a:ext cx="7661275" cy="5111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85750" indent="-285750">
              <a:spcBef>
                <a:spcPct val="0"/>
              </a:spcBef>
              <a:buFont typeface="Arial"/>
              <a:buChar char="•"/>
            </a:pPr>
            <a:r>
              <a:rPr lang="en-CA" altLang="en-US" sz="2400">
                <a:ea typeface="MS PGothic"/>
              </a:rPr>
              <a:t>There is open education support available at UBC.</a:t>
            </a:r>
            <a:r>
              <a:rPr lang="en-CA" altLang="en-US" sz="2400">
                <a:solidFill>
                  <a:srgbClr val="002040"/>
                </a:solidFill>
                <a:ea typeface="MS PGothic"/>
                <a:cs typeface="+mn-lt"/>
              </a:rPr>
              <a:t> </a:t>
            </a:r>
            <a:r>
              <a:rPr lang="en-CA" sz="2400">
                <a:solidFill>
                  <a:srgbClr val="23344D"/>
                </a:solidFill>
                <a:ea typeface="+mn-lt"/>
                <a:cs typeface="+mn-lt"/>
              </a:rPr>
              <a:t>Visit </a:t>
            </a:r>
            <a:r>
              <a:rPr lang="en-CA" sz="2400">
                <a:solidFill>
                  <a:srgbClr val="0000FF"/>
                </a:solidFill>
                <a:ea typeface="+mn-lt"/>
                <a:cs typeface="+mn-lt"/>
                <a:hlinkClick r:id="rId2"/>
              </a:rPr>
              <a:t>www.open.ubc.ca</a:t>
            </a:r>
            <a:r>
              <a:rPr lang="en-CA" sz="2400">
                <a:solidFill>
                  <a:srgbClr val="23344D"/>
                </a:solidFill>
                <a:ea typeface="+mn-lt"/>
                <a:cs typeface="+mn-lt"/>
              </a:rPr>
              <a:t> for information on workshops, funding, and more. </a:t>
            </a:r>
          </a:p>
          <a:p>
            <a:pPr marL="285750" indent="-285750">
              <a:spcBef>
                <a:spcPct val="0"/>
              </a:spcBef>
              <a:buFont typeface="Arial"/>
              <a:buChar char="•"/>
            </a:pPr>
            <a:r>
              <a:rPr lang="en-CA" sz="2400">
                <a:solidFill>
                  <a:srgbClr val="23344D"/>
                </a:solidFill>
                <a:ea typeface="MS PGothic"/>
                <a:cs typeface="+mn-lt"/>
              </a:rPr>
              <a:t>The 2024 ALT-2040 Fund call for proposals is now open—apply by February 29, 2024. Learn more at </a:t>
            </a:r>
            <a:r>
              <a:rPr lang="en-CA" sz="2400">
                <a:solidFill>
                  <a:srgbClr val="23344D"/>
                </a:solidFill>
                <a:ea typeface="+mn-lt"/>
                <a:cs typeface="+mn-lt"/>
                <a:hlinkClick r:id="rId3"/>
              </a:rPr>
              <a:t>https://alt-2040.ok.ubc.ca/</a:t>
            </a:r>
            <a:r>
              <a:rPr lang="en-CA" sz="2400">
                <a:solidFill>
                  <a:srgbClr val="23344D"/>
                </a:solidFill>
                <a:ea typeface="+mn-lt"/>
                <a:cs typeface="+mn-lt"/>
              </a:rPr>
              <a:t>. </a:t>
            </a:r>
          </a:p>
          <a:p>
            <a:pPr marL="285750" indent="-285750">
              <a:spcBef>
                <a:spcPct val="0"/>
              </a:spcBef>
              <a:buFont typeface="Arial"/>
              <a:buChar char="•"/>
            </a:pPr>
            <a:r>
              <a:rPr lang="en-CA" sz="2400">
                <a:solidFill>
                  <a:srgbClr val="23344D"/>
                </a:solidFill>
                <a:ea typeface="MS PGothic"/>
                <a:cs typeface="Arial"/>
              </a:rPr>
              <a:t>Open Education Week programming begins March 4 – 26. Register for events at </a:t>
            </a:r>
            <a:r>
              <a:rPr lang="en-CA" sz="2400">
                <a:solidFill>
                  <a:srgbClr val="23344D"/>
                </a:solidFill>
                <a:ea typeface="+mn-lt"/>
                <a:cs typeface="+mn-lt"/>
                <a:hlinkClick r:id="rId4"/>
              </a:rPr>
              <a:t>https://open.ubc.ca/join-us-open-education-week-2024/</a:t>
            </a:r>
            <a:r>
              <a:rPr lang="en-CA" sz="2400">
                <a:solidFill>
                  <a:srgbClr val="23344D"/>
                </a:solidFill>
                <a:ea typeface="+mn-lt"/>
                <a:cs typeface="+mn-lt"/>
              </a:rPr>
              <a:t>. </a:t>
            </a:r>
            <a:endParaRPr lang="en-CA" sz="2400">
              <a:solidFill>
                <a:srgbClr val="23344D"/>
              </a:solidFill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UBC Brand 1">
      <a:dk1>
        <a:srgbClr val="002040"/>
      </a:dk1>
      <a:lt1>
        <a:sysClr val="window" lastClr="FFFFFF"/>
      </a:lt1>
      <a:dk2>
        <a:srgbClr val="486B7F"/>
      </a:dk2>
      <a:lt2>
        <a:srgbClr val="EEECE1"/>
      </a:lt2>
      <a:accent1>
        <a:srgbClr val="002040"/>
      </a:accent1>
      <a:accent2>
        <a:srgbClr val="2E526B"/>
      </a:accent2>
      <a:accent3>
        <a:srgbClr val="6A8999"/>
      </a:accent3>
      <a:accent4>
        <a:srgbClr val="A7B9C1"/>
      </a:accent4>
      <a:accent5>
        <a:srgbClr val="BECBD0"/>
      </a:accent5>
      <a:accent6>
        <a:srgbClr val="D0DCD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276</Words>
  <Application>Microsoft Office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WhitneyHTF-Bold</vt:lpstr>
      <vt:lpstr>Arial</vt:lpstr>
      <vt:lpstr>Arial Black</vt:lpstr>
      <vt:lpstr>Calibri</vt:lpstr>
      <vt:lpstr>Whitney Book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UBC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 Goncalves</dc:creator>
  <cp:lastModifiedBy>Stephens-Kyte, Tara</cp:lastModifiedBy>
  <cp:revision>16</cp:revision>
  <cp:lastPrinted>2015-09-29T17:52:21Z</cp:lastPrinted>
  <dcterms:created xsi:type="dcterms:W3CDTF">2010-06-15T20:07:28Z</dcterms:created>
  <dcterms:modified xsi:type="dcterms:W3CDTF">2024-03-08T20:39:13Z</dcterms:modified>
</cp:coreProperties>
</file>