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36"/>
  </p:notesMasterIdLst>
  <p:handoutMasterIdLst>
    <p:handoutMasterId r:id="rId37"/>
  </p:handoutMasterIdLst>
  <p:sldIdLst>
    <p:sldId id="323" r:id="rId2"/>
    <p:sldId id="396" r:id="rId3"/>
    <p:sldId id="394" r:id="rId4"/>
    <p:sldId id="328" r:id="rId5"/>
    <p:sldId id="337" r:id="rId6"/>
    <p:sldId id="407" r:id="rId7"/>
    <p:sldId id="358" r:id="rId8"/>
    <p:sldId id="324" r:id="rId9"/>
    <p:sldId id="325" r:id="rId10"/>
    <p:sldId id="360" r:id="rId11"/>
    <p:sldId id="362" r:id="rId12"/>
    <p:sldId id="363" r:id="rId13"/>
    <p:sldId id="403" r:id="rId14"/>
    <p:sldId id="402" r:id="rId15"/>
    <p:sldId id="401" r:id="rId16"/>
    <p:sldId id="404" r:id="rId17"/>
    <p:sldId id="405" r:id="rId18"/>
    <p:sldId id="406" r:id="rId19"/>
    <p:sldId id="395" r:id="rId20"/>
    <p:sldId id="365" r:id="rId21"/>
    <p:sldId id="366" r:id="rId22"/>
    <p:sldId id="383" r:id="rId23"/>
    <p:sldId id="367" r:id="rId24"/>
    <p:sldId id="368" r:id="rId25"/>
    <p:sldId id="369" r:id="rId26"/>
    <p:sldId id="389" r:id="rId27"/>
    <p:sldId id="376" r:id="rId28"/>
    <p:sldId id="390" r:id="rId29"/>
    <p:sldId id="270" r:id="rId30"/>
    <p:sldId id="354" r:id="rId31"/>
    <p:sldId id="392" r:id="rId32"/>
    <p:sldId id="264" r:id="rId33"/>
    <p:sldId id="356" r:id="rId34"/>
    <p:sldId id="357" r:id="rId35"/>
  </p:sldIdLst>
  <p:sldSz cx="9144000" cy="6858000" type="screen4x3"/>
  <p:notesSz cx="7019925" cy="9305925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DC5AEA2B-866B-4DB6-900B-FDAB0FE94883}">
  <a:tblStyle styleId="{DC5AEA2B-866B-4DB6-900B-FDAB0FE94883}" styleName="Table_0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E9F82775-961C-4C0F-8094-9C9D1312698C}" styleName="Table_1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70E957B6-6307-4404-BAE4-AAE704F776D5}" styleName="Table_2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88710" autoAdjust="0"/>
  </p:normalViewPr>
  <p:slideViewPr>
    <p:cSldViewPr snapToGrid="0" snapToObjects="1">
      <p:cViewPr>
        <p:scale>
          <a:sx n="84" d="100"/>
          <a:sy n="84" d="100"/>
        </p:scale>
        <p:origin x="-972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01FC2C-6156-4981-8B19-9EBC8977E1AB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AF392FF0-A489-4BCC-9724-BE261D4EA717}">
      <dgm:prSet phldrT="[Text]"/>
      <dgm:spPr/>
      <dgm:t>
        <a:bodyPr/>
        <a:lstStyle/>
        <a:p>
          <a:r>
            <a:rPr lang="en-CA" dirty="0" smtClean="0"/>
            <a:t>Articulate</a:t>
          </a:r>
          <a:endParaRPr lang="en-CA" dirty="0"/>
        </a:p>
      </dgm:t>
    </dgm:pt>
    <dgm:pt modelId="{58D8B913-FF9E-4683-9B7A-CFAD8057CFAA}" type="parTrans" cxnId="{5AFF2E0E-844A-4F21-9FE4-AF6210090461}">
      <dgm:prSet/>
      <dgm:spPr/>
      <dgm:t>
        <a:bodyPr/>
        <a:lstStyle/>
        <a:p>
          <a:endParaRPr lang="en-CA"/>
        </a:p>
      </dgm:t>
    </dgm:pt>
    <dgm:pt modelId="{B9ED9FDB-5913-4353-93B0-27263D8F37F7}" type="sibTrans" cxnId="{5AFF2E0E-844A-4F21-9FE4-AF6210090461}">
      <dgm:prSet/>
      <dgm:spPr/>
      <dgm:t>
        <a:bodyPr/>
        <a:lstStyle/>
        <a:p>
          <a:endParaRPr lang="en-CA"/>
        </a:p>
      </dgm:t>
    </dgm:pt>
    <dgm:pt modelId="{17B0DD7A-18FA-49DC-A605-282A3627382F}">
      <dgm:prSet phldrT="[Text]"/>
      <dgm:spPr/>
      <dgm:t>
        <a:bodyPr/>
        <a:lstStyle/>
        <a:p>
          <a:r>
            <a:rPr lang="en-CA" dirty="0" smtClean="0"/>
            <a:t>Assemble</a:t>
          </a:r>
          <a:endParaRPr lang="en-CA" dirty="0"/>
        </a:p>
      </dgm:t>
    </dgm:pt>
    <dgm:pt modelId="{CB75AB3D-797F-4325-8140-D170C991529E}" type="parTrans" cxnId="{89E37BEC-C57A-4868-B17E-8F2F21F6B6D9}">
      <dgm:prSet/>
      <dgm:spPr/>
      <dgm:t>
        <a:bodyPr/>
        <a:lstStyle/>
        <a:p>
          <a:endParaRPr lang="en-CA"/>
        </a:p>
      </dgm:t>
    </dgm:pt>
    <dgm:pt modelId="{CC3AACC5-E080-46BE-8B9E-1985F8ECD20F}" type="sibTrans" cxnId="{89E37BEC-C57A-4868-B17E-8F2F21F6B6D9}">
      <dgm:prSet/>
      <dgm:spPr/>
      <dgm:t>
        <a:bodyPr/>
        <a:lstStyle/>
        <a:p>
          <a:endParaRPr lang="en-CA"/>
        </a:p>
      </dgm:t>
    </dgm:pt>
    <dgm:pt modelId="{F283F892-8F6B-47DD-AEB6-EC1C697DA931}">
      <dgm:prSet phldrT="[Text]"/>
      <dgm:spPr/>
      <dgm:t>
        <a:bodyPr/>
        <a:lstStyle/>
        <a:p>
          <a:r>
            <a:rPr lang="en-CA" dirty="0" smtClean="0"/>
            <a:t>Assess</a:t>
          </a:r>
          <a:endParaRPr lang="en-CA" dirty="0"/>
        </a:p>
      </dgm:t>
    </dgm:pt>
    <dgm:pt modelId="{31EEBC21-DE92-47C8-9261-DA12FE8FD313}" type="parTrans" cxnId="{537D7883-0E2D-47F0-9F66-5B8B0306C0CC}">
      <dgm:prSet/>
      <dgm:spPr/>
      <dgm:t>
        <a:bodyPr/>
        <a:lstStyle/>
        <a:p>
          <a:endParaRPr lang="en-CA"/>
        </a:p>
      </dgm:t>
    </dgm:pt>
    <dgm:pt modelId="{1E58734D-7D93-4B08-AE31-E816AA7E39C7}" type="sibTrans" cxnId="{537D7883-0E2D-47F0-9F66-5B8B0306C0CC}">
      <dgm:prSet/>
      <dgm:spPr/>
      <dgm:t>
        <a:bodyPr/>
        <a:lstStyle/>
        <a:p>
          <a:endParaRPr lang="en-CA"/>
        </a:p>
      </dgm:t>
    </dgm:pt>
    <dgm:pt modelId="{E8CA689A-664D-49D9-B911-425D68FD8F0D}">
      <dgm:prSet phldrT="[Text]"/>
      <dgm:spPr/>
      <dgm:t>
        <a:bodyPr/>
        <a:lstStyle/>
        <a:p>
          <a:r>
            <a:rPr lang="en-CA" dirty="0" smtClean="0"/>
            <a:t>Agree</a:t>
          </a:r>
          <a:endParaRPr lang="en-CA" dirty="0"/>
        </a:p>
      </dgm:t>
    </dgm:pt>
    <dgm:pt modelId="{FA767A8C-DE23-4E37-91EF-2DE3209F7259}" type="parTrans" cxnId="{7B228D38-7D9D-4F81-BF35-BCE15DE8CFA8}">
      <dgm:prSet/>
      <dgm:spPr/>
      <dgm:t>
        <a:bodyPr/>
        <a:lstStyle/>
        <a:p>
          <a:endParaRPr lang="en-CA"/>
        </a:p>
      </dgm:t>
    </dgm:pt>
    <dgm:pt modelId="{9C9638CD-17D6-4E5D-8CCB-923C0DDC7B96}" type="sibTrans" cxnId="{7B228D38-7D9D-4F81-BF35-BCE15DE8CFA8}">
      <dgm:prSet/>
      <dgm:spPr/>
      <dgm:t>
        <a:bodyPr/>
        <a:lstStyle/>
        <a:p>
          <a:endParaRPr lang="en-CA"/>
        </a:p>
      </dgm:t>
    </dgm:pt>
    <dgm:pt modelId="{8391FC53-B9BF-4F71-9E5A-2CA4C9B9B664}">
      <dgm:prSet phldrT="[Text]"/>
      <dgm:spPr/>
      <dgm:t>
        <a:bodyPr/>
        <a:lstStyle/>
        <a:p>
          <a:r>
            <a:rPr lang="en-CA" dirty="0" smtClean="0"/>
            <a:t>Adapt</a:t>
          </a:r>
          <a:endParaRPr lang="en-CA" dirty="0"/>
        </a:p>
      </dgm:t>
    </dgm:pt>
    <dgm:pt modelId="{B246C51E-492F-4599-B326-5A49755F8AF8}" type="parTrans" cxnId="{E46F1D36-105B-4DC5-8D89-9E323067A0B0}">
      <dgm:prSet/>
      <dgm:spPr/>
      <dgm:t>
        <a:bodyPr/>
        <a:lstStyle/>
        <a:p>
          <a:endParaRPr lang="en-CA"/>
        </a:p>
      </dgm:t>
    </dgm:pt>
    <dgm:pt modelId="{346A3693-CA83-4085-8ADC-37A517F9E07D}" type="sibTrans" cxnId="{E46F1D36-105B-4DC5-8D89-9E323067A0B0}">
      <dgm:prSet/>
      <dgm:spPr/>
      <dgm:t>
        <a:bodyPr/>
        <a:lstStyle/>
        <a:p>
          <a:endParaRPr lang="en-CA"/>
        </a:p>
      </dgm:t>
    </dgm:pt>
    <dgm:pt modelId="{60E65744-5AEE-4D92-8B88-46E669C03264}" type="pres">
      <dgm:prSet presAssocID="{BC01FC2C-6156-4981-8B19-9EBC8977E1A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9BEDF1-4BF4-47F3-9DBE-D0AD3D6953EF}" type="pres">
      <dgm:prSet presAssocID="{AF392FF0-A489-4BCC-9724-BE261D4EA717}" presName="dummy" presStyleCnt="0"/>
      <dgm:spPr/>
    </dgm:pt>
    <dgm:pt modelId="{8C2708EF-31CA-4EAD-8E7D-7B58DB0134C2}" type="pres">
      <dgm:prSet presAssocID="{AF392FF0-A489-4BCC-9724-BE261D4EA717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02F71C-2525-4B5D-8287-D08F826CD0AD}" type="pres">
      <dgm:prSet presAssocID="{B9ED9FDB-5913-4353-93B0-27263D8F37F7}" presName="sibTrans" presStyleLbl="node1" presStyleIdx="0" presStyleCnt="5"/>
      <dgm:spPr/>
      <dgm:t>
        <a:bodyPr/>
        <a:lstStyle/>
        <a:p>
          <a:endParaRPr lang="en-US"/>
        </a:p>
      </dgm:t>
    </dgm:pt>
    <dgm:pt modelId="{1F762144-63CA-4471-A663-10E2D67E287B}" type="pres">
      <dgm:prSet presAssocID="{17B0DD7A-18FA-49DC-A605-282A3627382F}" presName="dummy" presStyleCnt="0"/>
      <dgm:spPr/>
    </dgm:pt>
    <dgm:pt modelId="{BE4E2CD0-2C3C-4335-8A34-01D2BA88442F}" type="pres">
      <dgm:prSet presAssocID="{17B0DD7A-18FA-49DC-A605-282A3627382F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F5C812-13A1-42AC-9A77-764EB1804EF4}" type="pres">
      <dgm:prSet presAssocID="{CC3AACC5-E080-46BE-8B9E-1985F8ECD20F}" presName="sibTrans" presStyleLbl="node1" presStyleIdx="1" presStyleCnt="5"/>
      <dgm:spPr/>
      <dgm:t>
        <a:bodyPr/>
        <a:lstStyle/>
        <a:p>
          <a:endParaRPr lang="en-US"/>
        </a:p>
      </dgm:t>
    </dgm:pt>
    <dgm:pt modelId="{846E0252-D15B-4CC6-B17E-2E684914C835}" type="pres">
      <dgm:prSet presAssocID="{F283F892-8F6B-47DD-AEB6-EC1C697DA931}" presName="dummy" presStyleCnt="0"/>
      <dgm:spPr/>
    </dgm:pt>
    <dgm:pt modelId="{F57EEF7B-C315-43C0-8668-A4A1087C5B94}" type="pres">
      <dgm:prSet presAssocID="{F283F892-8F6B-47DD-AEB6-EC1C697DA931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7A56F25-8862-4B67-AEC1-6E3F25BC6A43}" type="pres">
      <dgm:prSet presAssocID="{1E58734D-7D93-4B08-AE31-E816AA7E39C7}" presName="sibTrans" presStyleLbl="node1" presStyleIdx="2" presStyleCnt="5"/>
      <dgm:spPr/>
      <dgm:t>
        <a:bodyPr/>
        <a:lstStyle/>
        <a:p>
          <a:endParaRPr lang="en-US"/>
        </a:p>
      </dgm:t>
    </dgm:pt>
    <dgm:pt modelId="{F30156E6-8088-492B-811D-DA1489810AA6}" type="pres">
      <dgm:prSet presAssocID="{E8CA689A-664D-49D9-B911-425D68FD8F0D}" presName="dummy" presStyleCnt="0"/>
      <dgm:spPr/>
    </dgm:pt>
    <dgm:pt modelId="{D3A01220-64C3-49ED-85DF-1480A68C7463}" type="pres">
      <dgm:prSet presAssocID="{E8CA689A-664D-49D9-B911-425D68FD8F0D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FEFD0C-16FB-4EF0-841F-A060C97D6758}" type="pres">
      <dgm:prSet presAssocID="{9C9638CD-17D6-4E5D-8CCB-923C0DDC7B96}" presName="sibTrans" presStyleLbl="node1" presStyleIdx="3" presStyleCnt="5"/>
      <dgm:spPr/>
      <dgm:t>
        <a:bodyPr/>
        <a:lstStyle/>
        <a:p>
          <a:endParaRPr lang="en-US"/>
        </a:p>
      </dgm:t>
    </dgm:pt>
    <dgm:pt modelId="{4D9FDE87-1783-4BD8-8030-E36697D1011A}" type="pres">
      <dgm:prSet presAssocID="{8391FC53-B9BF-4F71-9E5A-2CA4C9B9B664}" presName="dummy" presStyleCnt="0"/>
      <dgm:spPr/>
    </dgm:pt>
    <dgm:pt modelId="{88BFEA46-BAA3-4D12-BF84-AB34AEEA726A}" type="pres">
      <dgm:prSet presAssocID="{8391FC53-B9BF-4F71-9E5A-2CA4C9B9B664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C8DFA1D-4ADA-4ED4-86CC-2364B4FAA202}" type="pres">
      <dgm:prSet presAssocID="{346A3693-CA83-4085-8ADC-37A517F9E07D}" presName="sibTrans" presStyleLbl="node1" presStyleIdx="4" presStyleCnt="5"/>
      <dgm:spPr/>
      <dgm:t>
        <a:bodyPr/>
        <a:lstStyle/>
        <a:p>
          <a:endParaRPr lang="en-US"/>
        </a:p>
      </dgm:t>
    </dgm:pt>
  </dgm:ptLst>
  <dgm:cxnLst>
    <dgm:cxn modelId="{F3E71A11-218D-4DFD-BA64-3D9FA96E9FA0}" type="presOf" srcId="{B9ED9FDB-5913-4353-93B0-27263D8F37F7}" destId="{7D02F71C-2525-4B5D-8287-D08F826CD0AD}" srcOrd="0" destOrd="0" presId="urn:microsoft.com/office/officeart/2005/8/layout/cycle1"/>
    <dgm:cxn modelId="{E46F1D36-105B-4DC5-8D89-9E323067A0B0}" srcId="{BC01FC2C-6156-4981-8B19-9EBC8977E1AB}" destId="{8391FC53-B9BF-4F71-9E5A-2CA4C9B9B664}" srcOrd="4" destOrd="0" parTransId="{B246C51E-492F-4599-B326-5A49755F8AF8}" sibTransId="{346A3693-CA83-4085-8ADC-37A517F9E07D}"/>
    <dgm:cxn modelId="{CC3945BF-2C48-4F4A-8A25-8DD494B38523}" type="presOf" srcId="{346A3693-CA83-4085-8ADC-37A517F9E07D}" destId="{6C8DFA1D-4ADA-4ED4-86CC-2364B4FAA202}" srcOrd="0" destOrd="0" presId="urn:microsoft.com/office/officeart/2005/8/layout/cycle1"/>
    <dgm:cxn modelId="{34095E52-2039-4135-B9E7-86A8F76981A1}" type="presOf" srcId="{8391FC53-B9BF-4F71-9E5A-2CA4C9B9B664}" destId="{88BFEA46-BAA3-4D12-BF84-AB34AEEA726A}" srcOrd="0" destOrd="0" presId="urn:microsoft.com/office/officeart/2005/8/layout/cycle1"/>
    <dgm:cxn modelId="{93410A81-A850-4EC5-8001-5ECD973DD557}" type="presOf" srcId="{BC01FC2C-6156-4981-8B19-9EBC8977E1AB}" destId="{60E65744-5AEE-4D92-8B88-46E669C03264}" srcOrd="0" destOrd="0" presId="urn:microsoft.com/office/officeart/2005/8/layout/cycle1"/>
    <dgm:cxn modelId="{73005A47-C6C4-4E9F-A90D-7706863880B8}" type="presOf" srcId="{17B0DD7A-18FA-49DC-A605-282A3627382F}" destId="{BE4E2CD0-2C3C-4335-8A34-01D2BA88442F}" srcOrd="0" destOrd="0" presId="urn:microsoft.com/office/officeart/2005/8/layout/cycle1"/>
    <dgm:cxn modelId="{512EEE6F-2F44-411A-AF02-E82A39D45AA5}" type="presOf" srcId="{1E58734D-7D93-4B08-AE31-E816AA7E39C7}" destId="{F7A56F25-8862-4B67-AEC1-6E3F25BC6A43}" srcOrd="0" destOrd="0" presId="urn:microsoft.com/office/officeart/2005/8/layout/cycle1"/>
    <dgm:cxn modelId="{5AFF2E0E-844A-4F21-9FE4-AF6210090461}" srcId="{BC01FC2C-6156-4981-8B19-9EBC8977E1AB}" destId="{AF392FF0-A489-4BCC-9724-BE261D4EA717}" srcOrd="0" destOrd="0" parTransId="{58D8B913-FF9E-4683-9B7A-CFAD8057CFAA}" sibTransId="{B9ED9FDB-5913-4353-93B0-27263D8F37F7}"/>
    <dgm:cxn modelId="{F97CC0AD-9FF9-4AE3-8026-63BFAEDFD55A}" type="presOf" srcId="{CC3AACC5-E080-46BE-8B9E-1985F8ECD20F}" destId="{E7F5C812-13A1-42AC-9A77-764EB1804EF4}" srcOrd="0" destOrd="0" presId="urn:microsoft.com/office/officeart/2005/8/layout/cycle1"/>
    <dgm:cxn modelId="{7B228D38-7D9D-4F81-BF35-BCE15DE8CFA8}" srcId="{BC01FC2C-6156-4981-8B19-9EBC8977E1AB}" destId="{E8CA689A-664D-49D9-B911-425D68FD8F0D}" srcOrd="3" destOrd="0" parTransId="{FA767A8C-DE23-4E37-91EF-2DE3209F7259}" sibTransId="{9C9638CD-17D6-4E5D-8CCB-923C0DDC7B96}"/>
    <dgm:cxn modelId="{537D7883-0E2D-47F0-9F66-5B8B0306C0CC}" srcId="{BC01FC2C-6156-4981-8B19-9EBC8977E1AB}" destId="{F283F892-8F6B-47DD-AEB6-EC1C697DA931}" srcOrd="2" destOrd="0" parTransId="{31EEBC21-DE92-47C8-9261-DA12FE8FD313}" sibTransId="{1E58734D-7D93-4B08-AE31-E816AA7E39C7}"/>
    <dgm:cxn modelId="{859B51F8-DABD-458A-82EE-9257E20D89A2}" type="presOf" srcId="{9C9638CD-17D6-4E5D-8CCB-923C0DDC7B96}" destId="{12FEFD0C-16FB-4EF0-841F-A060C97D6758}" srcOrd="0" destOrd="0" presId="urn:microsoft.com/office/officeart/2005/8/layout/cycle1"/>
    <dgm:cxn modelId="{C2E1E565-178A-4704-89F7-CAC676A997B9}" type="presOf" srcId="{E8CA689A-664D-49D9-B911-425D68FD8F0D}" destId="{D3A01220-64C3-49ED-85DF-1480A68C7463}" srcOrd="0" destOrd="0" presId="urn:microsoft.com/office/officeart/2005/8/layout/cycle1"/>
    <dgm:cxn modelId="{515DB03C-3C31-4B8B-9E7B-C60B61D0F6E2}" type="presOf" srcId="{F283F892-8F6B-47DD-AEB6-EC1C697DA931}" destId="{F57EEF7B-C315-43C0-8668-A4A1087C5B94}" srcOrd="0" destOrd="0" presId="urn:microsoft.com/office/officeart/2005/8/layout/cycle1"/>
    <dgm:cxn modelId="{89E37BEC-C57A-4868-B17E-8F2F21F6B6D9}" srcId="{BC01FC2C-6156-4981-8B19-9EBC8977E1AB}" destId="{17B0DD7A-18FA-49DC-A605-282A3627382F}" srcOrd="1" destOrd="0" parTransId="{CB75AB3D-797F-4325-8140-D170C991529E}" sibTransId="{CC3AACC5-E080-46BE-8B9E-1985F8ECD20F}"/>
    <dgm:cxn modelId="{CC254CE4-FD1C-494D-BE8C-841B2A5378E6}" type="presOf" srcId="{AF392FF0-A489-4BCC-9724-BE261D4EA717}" destId="{8C2708EF-31CA-4EAD-8E7D-7B58DB0134C2}" srcOrd="0" destOrd="0" presId="urn:microsoft.com/office/officeart/2005/8/layout/cycle1"/>
    <dgm:cxn modelId="{83918D0D-B5A9-4D26-A9D7-6DEAEE40BC15}" type="presParOf" srcId="{60E65744-5AEE-4D92-8B88-46E669C03264}" destId="{249BEDF1-4BF4-47F3-9DBE-D0AD3D6953EF}" srcOrd="0" destOrd="0" presId="urn:microsoft.com/office/officeart/2005/8/layout/cycle1"/>
    <dgm:cxn modelId="{67F40A07-C303-402A-B71A-2C00E0710C1C}" type="presParOf" srcId="{60E65744-5AEE-4D92-8B88-46E669C03264}" destId="{8C2708EF-31CA-4EAD-8E7D-7B58DB0134C2}" srcOrd="1" destOrd="0" presId="urn:microsoft.com/office/officeart/2005/8/layout/cycle1"/>
    <dgm:cxn modelId="{2AEA4D82-FF90-46ED-A7E7-184BB46160F0}" type="presParOf" srcId="{60E65744-5AEE-4D92-8B88-46E669C03264}" destId="{7D02F71C-2525-4B5D-8287-D08F826CD0AD}" srcOrd="2" destOrd="0" presId="urn:microsoft.com/office/officeart/2005/8/layout/cycle1"/>
    <dgm:cxn modelId="{E72FFB0A-C400-4B29-8B9A-6654E697D021}" type="presParOf" srcId="{60E65744-5AEE-4D92-8B88-46E669C03264}" destId="{1F762144-63CA-4471-A663-10E2D67E287B}" srcOrd="3" destOrd="0" presId="urn:microsoft.com/office/officeart/2005/8/layout/cycle1"/>
    <dgm:cxn modelId="{CBBE8C1A-3BC6-4671-8D0F-A8C97986DE4E}" type="presParOf" srcId="{60E65744-5AEE-4D92-8B88-46E669C03264}" destId="{BE4E2CD0-2C3C-4335-8A34-01D2BA88442F}" srcOrd="4" destOrd="0" presId="urn:microsoft.com/office/officeart/2005/8/layout/cycle1"/>
    <dgm:cxn modelId="{B29400BA-3A50-4B5B-B585-E362E5469423}" type="presParOf" srcId="{60E65744-5AEE-4D92-8B88-46E669C03264}" destId="{E7F5C812-13A1-42AC-9A77-764EB1804EF4}" srcOrd="5" destOrd="0" presId="urn:microsoft.com/office/officeart/2005/8/layout/cycle1"/>
    <dgm:cxn modelId="{573844E3-ECFF-4D0C-A9DB-AAB7A26DABCD}" type="presParOf" srcId="{60E65744-5AEE-4D92-8B88-46E669C03264}" destId="{846E0252-D15B-4CC6-B17E-2E684914C835}" srcOrd="6" destOrd="0" presId="urn:microsoft.com/office/officeart/2005/8/layout/cycle1"/>
    <dgm:cxn modelId="{333AC531-4AD6-44F8-8C66-CC94430FE1AF}" type="presParOf" srcId="{60E65744-5AEE-4D92-8B88-46E669C03264}" destId="{F57EEF7B-C315-43C0-8668-A4A1087C5B94}" srcOrd="7" destOrd="0" presId="urn:microsoft.com/office/officeart/2005/8/layout/cycle1"/>
    <dgm:cxn modelId="{D2961641-874F-4B63-A365-38D581CCA9BB}" type="presParOf" srcId="{60E65744-5AEE-4D92-8B88-46E669C03264}" destId="{F7A56F25-8862-4B67-AEC1-6E3F25BC6A43}" srcOrd="8" destOrd="0" presId="urn:microsoft.com/office/officeart/2005/8/layout/cycle1"/>
    <dgm:cxn modelId="{0F763BC7-18CB-460D-A38F-C71D6F8FB747}" type="presParOf" srcId="{60E65744-5AEE-4D92-8B88-46E669C03264}" destId="{F30156E6-8088-492B-811D-DA1489810AA6}" srcOrd="9" destOrd="0" presId="urn:microsoft.com/office/officeart/2005/8/layout/cycle1"/>
    <dgm:cxn modelId="{C16CF849-B7CC-4EF7-8469-2F59F5C360E8}" type="presParOf" srcId="{60E65744-5AEE-4D92-8B88-46E669C03264}" destId="{D3A01220-64C3-49ED-85DF-1480A68C7463}" srcOrd="10" destOrd="0" presId="urn:microsoft.com/office/officeart/2005/8/layout/cycle1"/>
    <dgm:cxn modelId="{97B71ED3-E411-435F-A811-5B67AD19153C}" type="presParOf" srcId="{60E65744-5AEE-4D92-8B88-46E669C03264}" destId="{12FEFD0C-16FB-4EF0-841F-A060C97D6758}" srcOrd="11" destOrd="0" presId="urn:microsoft.com/office/officeart/2005/8/layout/cycle1"/>
    <dgm:cxn modelId="{98A2DE91-8A58-4534-B193-531DF2E9A098}" type="presParOf" srcId="{60E65744-5AEE-4D92-8B88-46E669C03264}" destId="{4D9FDE87-1783-4BD8-8030-E36697D1011A}" srcOrd="12" destOrd="0" presId="urn:microsoft.com/office/officeart/2005/8/layout/cycle1"/>
    <dgm:cxn modelId="{B49AAB11-015C-468F-88C7-34AE2FFC50A6}" type="presParOf" srcId="{60E65744-5AEE-4D92-8B88-46E669C03264}" destId="{88BFEA46-BAA3-4D12-BF84-AB34AEEA726A}" srcOrd="13" destOrd="0" presId="urn:microsoft.com/office/officeart/2005/8/layout/cycle1"/>
    <dgm:cxn modelId="{D2B7A6A8-C40F-4A5F-A9DB-FB8606445159}" type="presParOf" srcId="{60E65744-5AEE-4D92-8B88-46E669C03264}" destId="{6C8DFA1D-4ADA-4ED4-86CC-2364B4FAA202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C653C3-5DBE-4325-80B1-34BC4F7D6A03}" type="doc">
      <dgm:prSet loTypeId="urn:microsoft.com/office/officeart/2005/8/layout/cycle3" loCatId="cycle" qsTypeId="urn:microsoft.com/office/officeart/2005/8/quickstyle/3d3" qsCatId="3D" csTypeId="urn:microsoft.com/office/officeart/2005/8/colors/accent0_2" csCatId="mainScheme" phldr="1"/>
      <dgm:spPr/>
      <dgm:t>
        <a:bodyPr/>
        <a:lstStyle/>
        <a:p>
          <a:endParaRPr lang="en-CA"/>
        </a:p>
      </dgm:t>
    </dgm:pt>
    <dgm:pt modelId="{43ABF648-19E6-4E5A-AD28-34B76E616890}">
      <dgm:prSet phldrT="[Text]"/>
      <dgm:spPr/>
      <dgm:t>
        <a:bodyPr/>
        <a:lstStyle/>
        <a:p>
          <a:r>
            <a:rPr lang="en-CA" dirty="0" smtClean="0"/>
            <a:t>What do I already know?</a:t>
          </a:r>
          <a:endParaRPr lang="en-CA" dirty="0"/>
        </a:p>
      </dgm:t>
    </dgm:pt>
    <dgm:pt modelId="{897C4584-2FEA-44D9-AD18-90C905B5CCD2}" type="parTrans" cxnId="{5B289314-074F-4A31-87C6-68317A5C5420}">
      <dgm:prSet/>
      <dgm:spPr/>
      <dgm:t>
        <a:bodyPr/>
        <a:lstStyle/>
        <a:p>
          <a:endParaRPr lang="en-CA"/>
        </a:p>
      </dgm:t>
    </dgm:pt>
    <dgm:pt modelId="{91A787C6-A6E7-49C6-AB8F-008ECA8DF826}" type="sibTrans" cxnId="{5B289314-074F-4A31-87C6-68317A5C5420}">
      <dgm:prSet/>
      <dgm:spPr/>
      <dgm:t>
        <a:bodyPr/>
        <a:lstStyle/>
        <a:p>
          <a:endParaRPr lang="en-CA" dirty="0"/>
        </a:p>
      </dgm:t>
    </dgm:pt>
    <dgm:pt modelId="{552E95E1-46FE-4F22-8E30-9862EF38EDC1}">
      <dgm:prSet phldrT="[Text]"/>
      <dgm:spPr/>
      <dgm:t>
        <a:bodyPr/>
        <a:lstStyle/>
        <a:p>
          <a:r>
            <a:rPr lang="en-CA" dirty="0" smtClean="0"/>
            <a:t>What local evidence is available?</a:t>
          </a:r>
          <a:endParaRPr lang="en-CA" dirty="0"/>
        </a:p>
      </dgm:t>
    </dgm:pt>
    <dgm:pt modelId="{3E25A801-C6EF-4A82-A341-737B0C4A8EE0}" type="parTrans" cxnId="{DDD92F20-80AA-49F2-8591-9CC00A7DC181}">
      <dgm:prSet/>
      <dgm:spPr/>
      <dgm:t>
        <a:bodyPr/>
        <a:lstStyle/>
        <a:p>
          <a:endParaRPr lang="en-CA"/>
        </a:p>
      </dgm:t>
    </dgm:pt>
    <dgm:pt modelId="{1E2479E8-0B11-4F81-8524-A643E7677CF6}" type="sibTrans" cxnId="{DDD92F20-80AA-49F2-8591-9CC00A7DC181}">
      <dgm:prSet/>
      <dgm:spPr/>
      <dgm:t>
        <a:bodyPr/>
        <a:lstStyle/>
        <a:p>
          <a:endParaRPr lang="en-CA"/>
        </a:p>
      </dgm:t>
    </dgm:pt>
    <dgm:pt modelId="{409E0AA0-A0F5-4A37-8FE3-335A27797FDF}">
      <dgm:prSet phldrT="[Text]"/>
      <dgm:spPr/>
      <dgm:t>
        <a:bodyPr/>
        <a:lstStyle/>
        <a:p>
          <a:r>
            <a:rPr lang="en-CA" dirty="0" smtClean="0"/>
            <a:t>What does the literature say?</a:t>
          </a:r>
          <a:endParaRPr lang="en-CA" dirty="0"/>
        </a:p>
      </dgm:t>
    </dgm:pt>
    <dgm:pt modelId="{7B9137B3-F1B9-4FAF-AD62-96E9E6431E1F}" type="parTrans" cxnId="{2E979097-FC26-4CFC-BE35-C26712FB3868}">
      <dgm:prSet/>
      <dgm:spPr/>
      <dgm:t>
        <a:bodyPr/>
        <a:lstStyle/>
        <a:p>
          <a:endParaRPr lang="en-CA"/>
        </a:p>
      </dgm:t>
    </dgm:pt>
    <dgm:pt modelId="{BD543222-90C8-497C-A20B-CF275C5DCEA8}" type="sibTrans" cxnId="{2E979097-FC26-4CFC-BE35-C26712FB3868}">
      <dgm:prSet/>
      <dgm:spPr/>
      <dgm:t>
        <a:bodyPr/>
        <a:lstStyle/>
        <a:p>
          <a:endParaRPr lang="en-CA"/>
        </a:p>
      </dgm:t>
    </dgm:pt>
    <dgm:pt modelId="{EE170CD9-1F85-4BC4-B226-C97B0D31FD6C}">
      <dgm:prSet phldrT="[Text]"/>
      <dgm:spPr/>
      <dgm:t>
        <a:bodyPr/>
        <a:lstStyle/>
        <a:p>
          <a:r>
            <a:rPr lang="en-CA" dirty="0" smtClean="0"/>
            <a:t>What other information do I need to gather?</a:t>
          </a:r>
          <a:endParaRPr lang="en-CA" dirty="0"/>
        </a:p>
      </dgm:t>
    </dgm:pt>
    <dgm:pt modelId="{26AA8839-61F0-4314-8057-5F34C44BCB13}" type="parTrans" cxnId="{1BFED866-158C-441E-8E57-35EB30BCD5D8}">
      <dgm:prSet/>
      <dgm:spPr/>
      <dgm:t>
        <a:bodyPr/>
        <a:lstStyle/>
        <a:p>
          <a:endParaRPr lang="en-CA"/>
        </a:p>
      </dgm:t>
    </dgm:pt>
    <dgm:pt modelId="{CF85607F-8C3A-4BB2-989D-00951734885B}" type="sibTrans" cxnId="{1BFED866-158C-441E-8E57-35EB30BCD5D8}">
      <dgm:prSet/>
      <dgm:spPr/>
      <dgm:t>
        <a:bodyPr/>
        <a:lstStyle/>
        <a:p>
          <a:endParaRPr lang="en-CA"/>
        </a:p>
      </dgm:t>
    </dgm:pt>
    <dgm:pt modelId="{3B1AEF06-00EB-4B28-BD44-56A923E1C231}">
      <dgm:prSet phldrT="[Text]"/>
      <dgm:spPr/>
      <dgm:t>
        <a:bodyPr/>
        <a:lstStyle/>
        <a:p>
          <a:r>
            <a:rPr lang="en-CA" dirty="0" smtClean="0"/>
            <a:t>How does the information I have apply to my context?</a:t>
          </a:r>
          <a:endParaRPr lang="en-CA" dirty="0"/>
        </a:p>
      </dgm:t>
    </dgm:pt>
    <dgm:pt modelId="{7BDB5EA5-D9A8-4A32-B44B-6CD1667764F0}" type="parTrans" cxnId="{B0111CA7-9736-4C14-B119-D1D7D568A1B6}">
      <dgm:prSet/>
      <dgm:spPr/>
      <dgm:t>
        <a:bodyPr/>
        <a:lstStyle/>
        <a:p>
          <a:endParaRPr lang="en-CA"/>
        </a:p>
      </dgm:t>
    </dgm:pt>
    <dgm:pt modelId="{09EAF851-D8F6-4A5F-9F36-EC4309E430ED}" type="sibTrans" cxnId="{B0111CA7-9736-4C14-B119-D1D7D568A1B6}">
      <dgm:prSet/>
      <dgm:spPr/>
      <dgm:t>
        <a:bodyPr/>
        <a:lstStyle/>
        <a:p>
          <a:endParaRPr lang="en-CA"/>
        </a:p>
      </dgm:t>
    </dgm:pt>
    <dgm:pt modelId="{3B4ACB9C-4F6E-4EA7-9460-1916B8096EA2}">
      <dgm:prSet phldrT="[Text]"/>
      <dgm:spPr/>
      <dgm:t>
        <a:bodyPr/>
        <a:lstStyle/>
        <a:p>
          <a:r>
            <a:rPr lang="en-CA" dirty="0" smtClean="0"/>
            <a:t>What worked? What didn’t? What did I learn?</a:t>
          </a:r>
          <a:endParaRPr lang="en-CA" dirty="0"/>
        </a:p>
      </dgm:t>
    </dgm:pt>
    <dgm:pt modelId="{2D2E9AE9-4CF7-41B1-B395-48A5A8B10EB3}" type="parTrans" cxnId="{0807FA0C-C2CC-4354-8DAD-0CC462C6CB75}">
      <dgm:prSet/>
      <dgm:spPr/>
      <dgm:t>
        <a:bodyPr/>
        <a:lstStyle/>
        <a:p>
          <a:endParaRPr lang="en-CA"/>
        </a:p>
      </dgm:t>
    </dgm:pt>
    <dgm:pt modelId="{402647A4-92D9-4FE4-AA70-486B350DA8D2}" type="sibTrans" cxnId="{0807FA0C-C2CC-4354-8DAD-0CC462C6CB75}">
      <dgm:prSet/>
      <dgm:spPr/>
      <dgm:t>
        <a:bodyPr/>
        <a:lstStyle/>
        <a:p>
          <a:endParaRPr lang="en-CA"/>
        </a:p>
      </dgm:t>
    </dgm:pt>
    <dgm:pt modelId="{FBB97592-7790-4063-8185-1C53ADBAE00F}">
      <dgm:prSet phldrT="[Text]"/>
      <dgm:spPr>
        <a:solidFill>
          <a:schemeClr val="bg1"/>
        </a:solidFill>
      </dgm:spPr>
      <dgm:t>
        <a:bodyPr/>
        <a:lstStyle/>
        <a:p>
          <a:r>
            <a:rPr lang="en-CA" dirty="0" smtClean="0">
              <a:solidFill>
                <a:srgbClr val="FF0000"/>
              </a:solidFill>
            </a:rPr>
            <a:t>Make a decision</a:t>
          </a:r>
          <a:endParaRPr lang="en-CA" dirty="0">
            <a:solidFill>
              <a:srgbClr val="FF0000"/>
            </a:solidFill>
          </a:endParaRPr>
        </a:p>
      </dgm:t>
    </dgm:pt>
    <dgm:pt modelId="{808F37FC-8748-4B49-9621-D2A106F51695}" type="parTrans" cxnId="{4AC797ED-9A5D-4C41-9304-EC4C84D892C8}">
      <dgm:prSet/>
      <dgm:spPr/>
      <dgm:t>
        <a:bodyPr/>
        <a:lstStyle/>
        <a:p>
          <a:endParaRPr lang="en-CA"/>
        </a:p>
      </dgm:t>
    </dgm:pt>
    <dgm:pt modelId="{4DE0B955-C807-4A88-9693-7B13C0126B8B}" type="sibTrans" cxnId="{4AC797ED-9A5D-4C41-9304-EC4C84D892C8}">
      <dgm:prSet/>
      <dgm:spPr/>
      <dgm:t>
        <a:bodyPr/>
        <a:lstStyle/>
        <a:p>
          <a:endParaRPr lang="en-CA"/>
        </a:p>
      </dgm:t>
    </dgm:pt>
    <dgm:pt modelId="{25E7429C-5C90-4F02-A42A-4428EC176252}" type="pres">
      <dgm:prSet presAssocID="{9EC653C3-5DBE-4325-80B1-34BC4F7D6A0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74401EA9-D968-4E24-AFD5-CF835E55640D}" type="pres">
      <dgm:prSet presAssocID="{9EC653C3-5DBE-4325-80B1-34BC4F7D6A03}" presName="cycle" presStyleCnt="0"/>
      <dgm:spPr/>
    </dgm:pt>
    <dgm:pt modelId="{3233AB48-4309-462D-B2D9-4557A31D0FB1}" type="pres">
      <dgm:prSet presAssocID="{43ABF648-19E6-4E5A-AD28-34B76E616890}" presName="nodeFirstNode" presStyleLbl="node1" presStyleIdx="0" presStyleCnt="7" custRadScaleRad="94063" custRadScaleInc="-1789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ED09076-9981-433F-8B12-11282BD79095}" type="pres">
      <dgm:prSet presAssocID="{91A787C6-A6E7-49C6-AB8F-008ECA8DF826}" presName="sibTransFirstNode" presStyleLbl="bgShp" presStyleIdx="0" presStyleCnt="1" custLinFactNeighborX="-285" custLinFactNeighborY="-2821"/>
      <dgm:spPr/>
      <dgm:t>
        <a:bodyPr/>
        <a:lstStyle/>
        <a:p>
          <a:endParaRPr lang="en-CA"/>
        </a:p>
      </dgm:t>
    </dgm:pt>
    <dgm:pt modelId="{46F8544D-B045-44E5-AA65-21B939107EE3}" type="pres">
      <dgm:prSet presAssocID="{552E95E1-46FE-4F22-8E30-9862EF38EDC1}" presName="nodeFollowingNodes" presStyleLbl="node1" presStyleIdx="1" presStyleCnt="7" custRadScaleRad="100555" custRadScaleInc="1793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D417C43-ED34-4EC0-9F0E-75C9D8DC98DC}" type="pres">
      <dgm:prSet presAssocID="{409E0AA0-A0F5-4A37-8FE3-335A27797FDF}" presName="nodeFollowingNodes" presStyleLbl="node1" presStyleIdx="2" presStyleCnt="7" custRadScaleRad="101796" custRadScaleInc="-1449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FFC4DCC-450C-4914-86FA-4F5AE03F1FC7}" type="pres">
      <dgm:prSet presAssocID="{EE170CD9-1F85-4BC4-B226-C97B0D31FD6C}" presName="nodeFollowingNodes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2E34FB1-ACFA-4E4B-8FAD-6FB46A53AB6E}" type="pres">
      <dgm:prSet presAssocID="{3B1AEF06-00EB-4B28-BD44-56A923E1C231}" presName="nodeFollowingNodes" presStyleLbl="node1" presStyleIdx="4" presStyleCnt="7" custRadScaleRad="106064" custRadScaleInc="16351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B5C323B-2EE3-4BDF-8AC4-0C51C414FFDB}" type="pres">
      <dgm:prSet presAssocID="{FBB97592-7790-4063-8185-1C53ADBAE00F}" presName="nodeFollowingNodes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55787ED-A330-44E0-9F62-9F7714EB78ED}" type="pres">
      <dgm:prSet presAssocID="{3B4ACB9C-4F6E-4EA7-9460-1916B8096EA2}" presName="nodeFollowingNodes" presStyleLbl="node1" presStyleIdx="6" presStyleCnt="7" custRadScaleRad="104874" custRadScaleInc="-19672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4DB2B9FA-2983-42B5-B57B-BCA8FFD83BA0}" type="presOf" srcId="{552E95E1-46FE-4F22-8E30-9862EF38EDC1}" destId="{46F8544D-B045-44E5-AA65-21B939107EE3}" srcOrd="0" destOrd="0" presId="urn:microsoft.com/office/officeart/2005/8/layout/cycle3"/>
    <dgm:cxn modelId="{4A442798-D95F-4326-AE0B-2A0424120544}" type="presOf" srcId="{409E0AA0-A0F5-4A37-8FE3-335A27797FDF}" destId="{3D417C43-ED34-4EC0-9F0E-75C9D8DC98DC}" srcOrd="0" destOrd="0" presId="urn:microsoft.com/office/officeart/2005/8/layout/cycle3"/>
    <dgm:cxn modelId="{B0111CA7-9736-4C14-B119-D1D7D568A1B6}" srcId="{9EC653C3-5DBE-4325-80B1-34BC4F7D6A03}" destId="{3B1AEF06-00EB-4B28-BD44-56A923E1C231}" srcOrd="4" destOrd="0" parTransId="{7BDB5EA5-D9A8-4A32-B44B-6CD1667764F0}" sibTransId="{09EAF851-D8F6-4A5F-9F36-EC4309E430ED}"/>
    <dgm:cxn modelId="{0807FA0C-C2CC-4354-8DAD-0CC462C6CB75}" srcId="{9EC653C3-5DBE-4325-80B1-34BC4F7D6A03}" destId="{3B4ACB9C-4F6E-4EA7-9460-1916B8096EA2}" srcOrd="6" destOrd="0" parTransId="{2D2E9AE9-4CF7-41B1-B395-48A5A8B10EB3}" sibTransId="{402647A4-92D9-4FE4-AA70-486B350DA8D2}"/>
    <dgm:cxn modelId="{CA80EAAE-377D-4CE6-BDCA-60BBD5CEA465}" type="presOf" srcId="{FBB97592-7790-4063-8185-1C53ADBAE00F}" destId="{9B5C323B-2EE3-4BDF-8AC4-0C51C414FFDB}" srcOrd="0" destOrd="0" presId="urn:microsoft.com/office/officeart/2005/8/layout/cycle3"/>
    <dgm:cxn modelId="{4DB6A2DD-C6C6-43D4-8784-F5C7114FC95F}" type="presOf" srcId="{9EC653C3-5DBE-4325-80B1-34BC4F7D6A03}" destId="{25E7429C-5C90-4F02-A42A-4428EC176252}" srcOrd="0" destOrd="0" presId="urn:microsoft.com/office/officeart/2005/8/layout/cycle3"/>
    <dgm:cxn modelId="{A6B27E38-0350-455D-A241-4E55ADCACDEF}" type="presOf" srcId="{91A787C6-A6E7-49C6-AB8F-008ECA8DF826}" destId="{6ED09076-9981-433F-8B12-11282BD79095}" srcOrd="0" destOrd="0" presId="urn:microsoft.com/office/officeart/2005/8/layout/cycle3"/>
    <dgm:cxn modelId="{B5234700-F4DC-431F-92F7-5FB442D21F81}" type="presOf" srcId="{EE170CD9-1F85-4BC4-B226-C97B0D31FD6C}" destId="{6FFC4DCC-450C-4914-86FA-4F5AE03F1FC7}" srcOrd="0" destOrd="0" presId="urn:microsoft.com/office/officeart/2005/8/layout/cycle3"/>
    <dgm:cxn modelId="{2E979097-FC26-4CFC-BE35-C26712FB3868}" srcId="{9EC653C3-5DBE-4325-80B1-34BC4F7D6A03}" destId="{409E0AA0-A0F5-4A37-8FE3-335A27797FDF}" srcOrd="2" destOrd="0" parTransId="{7B9137B3-F1B9-4FAF-AD62-96E9E6431E1F}" sibTransId="{BD543222-90C8-497C-A20B-CF275C5DCEA8}"/>
    <dgm:cxn modelId="{5B289314-074F-4A31-87C6-68317A5C5420}" srcId="{9EC653C3-5DBE-4325-80B1-34BC4F7D6A03}" destId="{43ABF648-19E6-4E5A-AD28-34B76E616890}" srcOrd="0" destOrd="0" parTransId="{897C4584-2FEA-44D9-AD18-90C905B5CCD2}" sibTransId="{91A787C6-A6E7-49C6-AB8F-008ECA8DF826}"/>
    <dgm:cxn modelId="{1BFED866-158C-441E-8E57-35EB30BCD5D8}" srcId="{9EC653C3-5DBE-4325-80B1-34BC4F7D6A03}" destId="{EE170CD9-1F85-4BC4-B226-C97B0D31FD6C}" srcOrd="3" destOrd="0" parTransId="{26AA8839-61F0-4314-8057-5F34C44BCB13}" sibTransId="{CF85607F-8C3A-4BB2-989D-00951734885B}"/>
    <dgm:cxn modelId="{C4DBF995-7F53-46C7-88D6-A63585608D83}" type="presOf" srcId="{3B1AEF06-00EB-4B28-BD44-56A923E1C231}" destId="{F2E34FB1-ACFA-4E4B-8FAD-6FB46A53AB6E}" srcOrd="0" destOrd="0" presId="urn:microsoft.com/office/officeart/2005/8/layout/cycle3"/>
    <dgm:cxn modelId="{4AC797ED-9A5D-4C41-9304-EC4C84D892C8}" srcId="{9EC653C3-5DBE-4325-80B1-34BC4F7D6A03}" destId="{FBB97592-7790-4063-8185-1C53ADBAE00F}" srcOrd="5" destOrd="0" parTransId="{808F37FC-8748-4B49-9621-D2A106F51695}" sibTransId="{4DE0B955-C807-4A88-9693-7B13C0126B8B}"/>
    <dgm:cxn modelId="{45894BAB-8BE8-4125-8726-2218B17F84B1}" type="presOf" srcId="{3B4ACB9C-4F6E-4EA7-9460-1916B8096EA2}" destId="{355787ED-A330-44E0-9F62-9F7714EB78ED}" srcOrd="0" destOrd="0" presId="urn:microsoft.com/office/officeart/2005/8/layout/cycle3"/>
    <dgm:cxn modelId="{CABA5D9C-B6C1-41E4-8D13-522EB0C7D0BB}" type="presOf" srcId="{43ABF648-19E6-4E5A-AD28-34B76E616890}" destId="{3233AB48-4309-462D-B2D9-4557A31D0FB1}" srcOrd="0" destOrd="0" presId="urn:microsoft.com/office/officeart/2005/8/layout/cycle3"/>
    <dgm:cxn modelId="{DDD92F20-80AA-49F2-8591-9CC00A7DC181}" srcId="{9EC653C3-5DBE-4325-80B1-34BC4F7D6A03}" destId="{552E95E1-46FE-4F22-8E30-9862EF38EDC1}" srcOrd="1" destOrd="0" parTransId="{3E25A801-C6EF-4A82-A341-737B0C4A8EE0}" sibTransId="{1E2479E8-0B11-4F81-8524-A643E7677CF6}"/>
    <dgm:cxn modelId="{F9F09056-B213-42E4-A0DA-07544335E183}" type="presParOf" srcId="{25E7429C-5C90-4F02-A42A-4428EC176252}" destId="{74401EA9-D968-4E24-AFD5-CF835E55640D}" srcOrd="0" destOrd="0" presId="urn:microsoft.com/office/officeart/2005/8/layout/cycle3"/>
    <dgm:cxn modelId="{E5D3E257-41FC-401B-A1C6-0C4D49916BF8}" type="presParOf" srcId="{74401EA9-D968-4E24-AFD5-CF835E55640D}" destId="{3233AB48-4309-462D-B2D9-4557A31D0FB1}" srcOrd="0" destOrd="0" presId="urn:microsoft.com/office/officeart/2005/8/layout/cycle3"/>
    <dgm:cxn modelId="{FECBC3D3-66EA-46EC-B551-71D33C14F2FE}" type="presParOf" srcId="{74401EA9-D968-4E24-AFD5-CF835E55640D}" destId="{6ED09076-9981-433F-8B12-11282BD79095}" srcOrd="1" destOrd="0" presId="urn:microsoft.com/office/officeart/2005/8/layout/cycle3"/>
    <dgm:cxn modelId="{F0FE174B-E8D1-4740-9CDB-A491267F67BE}" type="presParOf" srcId="{74401EA9-D968-4E24-AFD5-CF835E55640D}" destId="{46F8544D-B045-44E5-AA65-21B939107EE3}" srcOrd="2" destOrd="0" presId="urn:microsoft.com/office/officeart/2005/8/layout/cycle3"/>
    <dgm:cxn modelId="{E6F238CE-9CFC-4A15-A620-50850345BADC}" type="presParOf" srcId="{74401EA9-D968-4E24-AFD5-CF835E55640D}" destId="{3D417C43-ED34-4EC0-9F0E-75C9D8DC98DC}" srcOrd="3" destOrd="0" presId="urn:microsoft.com/office/officeart/2005/8/layout/cycle3"/>
    <dgm:cxn modelId="{03338EF5-767E-4304-AFFB-C3B599A3E328}" type="presParOf" srcId="{74401EA9-D968-4E24-AFD5-CF835E55640D}" destId="{6FFC4DCC-450C-4914-86FA-4F5AE03F1FC7}" srcOrd="4" destOrd="0" presId="urn:microsoft.com/office/officeart/2005/8/layout/cycle3"/>
    <dgm:cxn modelId="{2E26613D-921B-4F8A-8965-7A41F92333BA}" type="presParOf" srcId="{74401EA9-D968-4E24-AFD5-CF835E55640D}" destId="{F2E34FB1-ACFA-4E4B-8FAD-6FB46A53AB6E}" srcOrd="5" destOrd="0" presId="urn:microsoft.com/office/officeart/2005/8/layout/cycle3"/>
    <dgm:cxn modelId="{1678639A-E099-4DEE-94EC-57DAB82F0B10}" type="presParOf" srcId="{74401EA9-D968-4E24-AFD5-CF835E55640D}" destId="{9B5C323B-2EE3-4BDF-8AC4-0C51C414FFDB}" srcOrd="6" destOrd="0" presId="urn:microsoft.com/office/officeart/2005/8/layout/cycle3"/>
    <dgm:cxn modelId="{C83F4AD6-CF3D-4F79-93D3-C3198DF4689C}" type="presParOf" srcId="{74401EA9-D968-4E24-AFD5-CF835E55640D}" destId="{355787ED-A330-44E0-9F62-9F7714EB78ED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987E4E9-AB2C-462E-8CBA-0AB0DF1B03C7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4460B242-DE6F-40CF-A412-9D1B4DC8B8BF}">
      <dgm:prSet phldrT="[Text]"/>
      <dgm:spPr/>
      <dgm:t>
        <a:bodyPr/>
        <a:lstStyle/>
        <a:p>
          <a:r>
            <a:rPr lang="en-CA" dirty="0" smtClean="0"/>
            <a:t>Research Evidence</a:t>
          </a:r>
          <a:endParaRPr lang="en-CA" dirty="0"/>
        </a:p>
      </dgm:t>
    </dgm:pt>
    <dgm:pt modelId="{7FAA7D27-4985-4B61-974A-A38DDE300E2A}" type="parTrans" cxnId="{4C69D272-EFB0-4553-AE68-3A97542312BC}">
      <dgm:prSet/>
      <dgm:spPr/>
      <dgm:t>
        <a:bodyPr/>
        <a:lstStyle/>
        <a:p>
          <a:endParaRPr lang="en-CA"/>
        </a:p>
      </dgm:t>
    </dgm:pt>
    <dgm:pt modelId="{BDA0A2F1-513E-4140-B04C-8F857BC01BD3}" type="sibTrans" cxnId="{4C69D272-EFB0-4553-AE68-3A97542312BC}">
      <dgm:prSet/>
      <dgm:spPr/>
      <dgm:t>
        <a:bodyPr/>
        <a:lstStyle/>
        <a:p>
          <a:endParaRPr lang="en-CA"/>
        </a:p>
      </dgm:t>
    </dgm:pt>
    <dgm:pt modelId="{5C3FBF7A-A6BD-4A67-87E0-310BDF6216F3}">
      <dgm:prSet phldrT="[Text]"/>
      <dgm:spPr/>
      <dgm:t>
        <a:bodyPr/>
        <a:lstStyle/>
        <a:p>
          <a:r>
            <a:rPr lang="en-CA" dirty="0" smtClean="0"/>
            <a:t>Professional knowledge</a:t>
          </a:r>
          <a:endParaRPr lang="en-CA" dirty="0"/>
        </a:p>
      </dgm:t>
    </dgm:pt>
    <dgm:pt modelId="{02EA83B7-0AC3-4F32-A20E-5E1FD31BA4BA}" type="parTrans" cxnId="{42D7AB9A-43D3-4826-BBEC-B704C6ECB9A8}">
      <dgm:prSet/>
      <dgm:spPr/>
      <dgm:t>
        <a:bodyPr/>
        <a:lstStyle/>
        <a:p>
          <a:endParaRPr lang="en-CA"/>
        </a:p>
      </dgm:t>
    </dgm:pt>
    <dgm:pt modelId="{C5541BA6-4C11-46D8-9421-85263CA77F3C}" type="sibTrans" cxnId="{42D7AB9A-43D3-4826-BBEC-B704C6ECB9A8}">
      <dgm:prSet/>
      <dgm:spPr/>
      <dgm:t>
        <a:bodyPr/>
        <a:lstStyle/>
        <a:p>
          <a:endParaRPr lang="en-CA"/>
        </a:p>
      </dgm:t>
    </dgm:pt>
    <dgm:pt modelId="{3992E10B-29F0-4363-8D22-88E6728D17A7}">
      <dgm:prSet phldrT="[Text]"/>
      <dgm:spPr/>
      <dgm:t>
        <a:bodyPr/>
        <a:lstStyle/>
        <a:p>
          <a:r>
            <a:rPr lang="en-CA" dirty="0" smtClean="0"/>
            <a:t>Local evidence</a:t>
          </a:r>
          <a:endParaRPr lang="en-CA" dirty="0"/>
        </a:p>
      </dgm:t>
    </dgm:pt>
    <dgm:pt modelId="{7342E1FF-2829-4B50-BA5F-1265DD43D601}" type="parTrans" cxnId="{23464C21-569E-4E96-9361-9483414EAA31}">
      <dgm:prSet/>
      <dgm:spPr/>
      <dgm:t>
        <a:bodyPr/>
        <a:lstStyle/>
        <a:p>
          <a:endParaRPr lang="en-CA"/>
        </a:p>
      </dgm:t>
    </dgm:pt>
    <dgm:pt modelId="{3CCFFB1A-2FD7-400A-95FF-83770E2C07D5}" type="sibTrans" cxnId="{23464C21-569E-4E96-9361-9483414EAA31}">
      <dgm:prSet/>
      <dgm:spPr/>
      <dgm:t>
        <a:bodyPr/>
        <a:lstStyle/>
        <a:p>
          <a:endParaRPr lang="en-CA"/>
        </a:p>
      </dgm:t>
    </dgm:pt>
    <dgm:pt modelId="{8C4E602D-2819-492B-BB3B-107C286DE71B}" type="pres">
      <dgm:prSet presAssocID="{E987E4E9-AB2C-462E-8CBA-0AB0DF1B03C7}" presName="compositeShape" presStyleCnt="0">
        <dgm:presLayoutVars>
          <dgm:chMax val="7"/>
          <dgm:dir/>
          <dgm:resizeHandles val="exact"/>
        </dgm:presLayoutVars>
      </dgm:prSet>
      <dgm:spPr/>
    </dgm:pt>
    <dgm:pt modelId="{EBC687E6-D492-4286-AD91-18712BD63B52}" type="pres">
      <dgm:prSet presAssocID="{4460B242-DE6F-40CF-A412-9D1B4DC8B8BF}" presName="circ1" presStyleLbl="vennNode1" presStyleIdx="0" presStyleCnt="3"/>
      <dgm:spPr/>
      <dgm:t>
        <a:bodyPr/>
        <a:lstStyle/>
        <a:p>
          <a:endParaRPr lang="en-CA"/>
        </a:p>
      </dgm:t>
    </dgm:pt>
    <dgm:pt modelId="{1E9CA06E-1103-44EA-AB61-C5D478207D31}" type="pres">
      <dgm:prSet presAssocID="{4460B242-DE6F-40CF-A412-9D1B4DC8B8B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65F1CC3-8A48-4D0A-B357-C77D162E359C}" type="pres">
      <dgm:prSet presAssocID="{5C3FBF7A-A6BD-4A67-87E0-310BDF6216F3}" presName="circ2" presStyleLbl="vennNode1" presStyleIdx="1" presStyleCnt="3"/>
      <dgm:spPr/>
      <dgm:t>
        <a:bodyPr/>
        <a:lstStyle/>
        <a:p>
          <a:endParaRPr lang="en-CA"/>
        </a:p>
      </dgm:t>
    </dgm:pt>
    <dgm:pt modelId="{143CFA6F-3123-435F-BEF2-F6160F17E7F6}" type="pres">
      <dgm:prSet presAssocID="{5C3FBF7A-A6BD-4A67-87E0-310BDF6216F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F0C4FFD-6743-4730-BF72-73889191A46C}" type="pres">
      <dgm:prSet presAssocID="{3992E10B-29F0-4363-8D22-88E6728D17A7}" presName="circ3" presStyleLbl="vennNode1" presStyleIdx="2" presStyleCnt="3"/>
      <dgm:spPr/>
      <dgm:t>
        <a:bodyPr/>
        <a:lstStyle/>
        <a:p>
          <a:endParaRPr lang="en-CA"/>
        </a:p>
      </dgm:t>
    </dgm:pt>
    <dgm:pt modelId="{EB8D7662-4341-4085-A181-FE34CDBE5E71}" type="pres">
      <dgm:prSet presAssocID="{3992E10B-29F0-4363-8D22-88E6728D17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2A2575CE-6F86-47A2-B4A9-876CD4C2F828}" type="presOf" srcId="{5C3FBF7A-A6BD-4A67-87E0-310BDF6216F3}" destId="{A65F1CC3-8A48-4D0A-B357-C77D162E359C}" srcOrd="0" destOrd="0" presId="urn:microsoft.com/office/officeart/2005/8/layout/venn1"/>
    <dgm:cxn modelId="{05A03204-828A-4748-AE84-7B2236A052C4}" type="presOf" srcId="{5C3FBF7A-A6BD-4A67-87E0-310BDF6216F3}" destId="{143CFA6F-3123-435F-BEF2-F6160F17E7F6}" srcOrd="1" destOrd="0" presId="urn:microsoft.com/office/officeart/2005/8/layout/venn1"/>
    <dgm:cxn modelId="{9D3B8F77-5CE6-4123-92DD-27984809A20B}" type="presOf" srcId="{4460B242-DE6F-40CF-A412-9D1B4DC8B8BF}" destId="{1E9CA06E-1103-44EA-AB61-C5D478207D31}" srcOrd="1" destOrd="0" presId="urn:microsoft.com/office/officeart/2005/8/layout/venn1"/>
    <dgm:cxn modelId="{37182761-4D0D-47F6-A45A-CE3E7108A2FF}" type="presOf" srcId="{E987E4E9-AB2C-462E-8CBA-0AB0DF1B03C7}" destId="{8C4E602D-2819-492B-BB3B-107C286DE71B}" srcOrd="0" destOrd="0" presId="urn:microsoft.com/office/officeart/2005/8/layout/venn1"/>
    <dgm:cxn modelId="{BAC393AE-C1ED-425F-BF49-7624D74AE761}" type="presOf" srcId="{3992E10B-29F0-4363-8D22-88E6728D17A7}" destId="{CF0C4FFD-6743-4730-BF72-73889191A46C}" srcOrd="0" destOrd="0" presId="urn:microsoft.com/office/officeart/2005/8/layout/venn1"/>
    <dgm:cxn modelId="{D88A5472-5949-4CCC-B471-5C72480E0BDC}" type="presOf" srcId="{3992E10B-29F0-4363-8D22-88E6728D17A7}" destId="{EB8D7662-4341-4085-A181-FE34CDBE5E71}" srcOrd="1" destOrd="0" presId="urn:microsoft.com/office/officeart/2005/8/layout/venn1"/>
    <dgm:cxn modelId="{42D7AB9A-43D3-4826-BBEC-B704C6ECB9A8}" srcId="{E987E4E9-AB2C-462E-8CBA-0AB0DF1B03C7}" destId="{5C3FBF7A-A6BD-4A67-87E0-310BDF6216F3}" srcOrd="1" destOrd="0" parTransId="{02EA83B7-0AC3-4F32-A20E-5E1FD31BA4BA}" sibTransId="{C5541BA6-4C11-46D8-9421-85263CA77F3C}"/>
    <dgm:cxn modelId="{4C69D272-EFB0-4553-AE68-3A97542312BC}" srcId="{E987E4E9-AB2C-462E-8CBA-0AB0DF1B03C7}" destId="{4460B242-DE6F-40CF-A412-9D1B4DC8B8BF}" srcOrd="0" destOrd="0" parTransId="{7FAA7D27-4985-4B61-974A-A38DDE300E2A}" sibTransId="{BDA0A2F1-513E-4140-B04C-8F857BC01BD3}"/>
    <dgm:cxn modelId="{6CC512C2-CD65-4E43-AABB-F1912F55A693}" type="presOf" srcId="{4460B242-DE6F-40CF-A412-9D1B4DC8B8BF}" destId="{EBC687E6-D492-4286-AD91-18712BD63B52}" srcOrd="0" destOrd="0" presId="urn:microsoft.com/office/officeart/2005/8/layout/venn1"/>
    <dgm:cxn modelId="{23464C21-569E-4E96-9361-9483414EAA31}" srcId="{E987E4E9-AB2C-462E-8CBA-0AB0DF1B03C7}" destId="{3992E10B-29F0-4363-8D22-88E6728D17A7}" srcOrd="2" destOrd="0" parTransId="{7342E1FF-2829-4B50-BA5F-1265DD43D601}" sibTransId="{3CCFFB1A-2FD7-400A-95FF-83770E2C07D5}"/>
    <dgm:cxn modelId="{671FE83D-76AF-416E-8A48-7A147AE70D47}" type="presParOf" srcId="{8C4E602D-2819-492B-BB3B-107C286DE71B}" destId="{EBC687E6-D492-4286-AD91-18712BD63B52}" srcOrd="0" destOrd="0" presId="urn:microsoft.com/office/officeart/2005/8/layout/venn1"/>
    <dgm:cxn modelId="{66D64D34-545B-41BB-A7CE-C5350630EE87}" type="presParOf" srcId="{8C4E602D-2819-492B-BB3B-107C286DE71B}" destId="{1E9CA06E-1103-44EA-AB61-C5D478207D31}" srcOrd="1" destOrd="0" presId="urn:microsoft.com/office/officeart/2005/8/layout/venn1"/>
    <dgm:cxn modelId="{DA030A11-B24F-4718-BB9B-0DCC3ADA746E}" type="presParOf" srcId="{8C4E602D-2819-492B-BB3B-107C286DE71B}" destId="{A65F1CC3-8A48-4D0A-B357-C77D162E359C}" srcOrd="2" destOrd="0" presId="urn:microsoft.com/office/officeart/2005/8/layout/venn1"/>
    <dgm:cxn modelId="{1E8FF58F-2C75-43C2-85B7-A27FD2E6BE8A}" type="presParOf" srcId="{8C4E602D-2819-492B-BB3B-107C286DE71B}" destId="{143CFA6F-3123-435F-BEF2-F6160F17E7F6}" srcOrd="3" destOrd="0" presId="urn:microsoft.com/office/officeart/2005/8/layout/venn1"/>
    <dgm:cxn modelId="{20EBA387-4134-42E3-9BCE-8050552D1ADE}" type="presParOf" srcId="{8C4E602D-2819-492B-BB3B-107C286DE71B}" destId="{CF0C4FFD-6743-4730-BF72-73889191A46C}" srcOrd="4" destOrd="0" presId="urn:microsoft.com/office/officeart/2005/8/layout/venn1"/>
    <dgm:cxn modelId="{4A80D13F-4C23-4595-B231-C17AF4A7A77B}" type="presParOf" srcId="{8C4E602D-2819-492B-BB3B-107C286DE71B}" destId="{EB8D7662-4341-4085-A181-FE34CDBE5E71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2708EF-31CA-4EAD-8E7D-7B58DB0134C2}">
      <dsp:nvSpPr>
        <dsp:cNvPr id="0" name=""/>
        <dsp:cNvSpPr/>
      </dsp:nvSpPr>
      <dsp:spPr>
        <a:xfrm>
          <a:off x="4702395" y="35572"/>
          <a:ext cx="1229617" cy="1229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100" kern="1200" dirty="0" smtClean="0"/>
            <a:t>Articulate</a:t>
          </a:r>
          <a:endParaRPr lang="en-CA" sz="2100" kern="1200" dirty="0"/>
        </a:p>
      </dsp:txBody>
      <dsp:txXfrm>
        <a:off x="4702395" y="35572"/>
        <a:ext cx="1229617" cy="1229617"/>
      </dsp:txXfrm>
    </dsp:sp>
    <dsp:sp modelId="{7D02F71C-2525-4B5D-8287-D08F826CD0AD}">
      <dsp:nvSpPr>
        <dsp:cNvPr id="0" name=""/>
        <dsp:cNvSpPr/>
      </dsp:nvSpPr>
      <dsp:spPr>
        <a:xfrm>
          <a:off x="1809390" y="-59"/>
          <a:ext cx="4610818" cy="4610818"/>
        </a:xfrm>
        <a:prstGeom prst="circularArrow">
          <a:avLst>
            <a:gd name="adj1" fmla="val 5200"/>
            <a:gd name="adj2" fmla="val 335922"/>
            <a:gd name="adj3" fmla="val 21293206"/>
            <a:gd name="adj4" fmla="val 19766271"/>
            <a:gd name="adj5" fmla="val 606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4E2CD0-2C3C-4335-8A34-01D2BA88442F}">
      <dsp:nvSpPr>
        <dsp:cNvPr id="0" name=""/>
        <dsp:cNvSpPr/>
      </dsp:nvSpPr>
      <dsp:spPr>
        <a:xfrm>
          <a:off x="5445521" y="2322681"/>
          <a:ext cx="1229617" cy="1229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100" kern="1200" dirty="0" smtClean="0"/>
            <a:t>Assemble</a:t>
          </a:r>
          <a:endParaRPr lang="en-CA" sz="2100" kern="1200" dirty="0"/>
        </a:p>
      </dsp:txBody>
      <dsp:txXfrm>
        <a:off x="5445521" y="2322681"/>
        <a:ext cx="1229617" cy="1229617"/>
      </dsp:txXfrm>
    </dsp:sp>
    <dsp:sp modelId="{E7F5C812-13A1-42AC-9A77-764EB1804EF4}">
      <dsp:nvSpPr>
        <dsp:cNvPr id="0" name=""/>
        <dsp:cNvSpPr/>
      </dsp:nvSpPr>
      <dsp:spPr>
        <a:xfrm>
          <a:off x="1809390" y="-59"/>
          <a:ext cx="4610818" cy="4610818"/>
        </a:xfrm>
        <a:prstGeom prst="circularArrow">
          <a:avLst>
            <a:gd name="adj1" fmla="val 5200"/>
            <a:gd name="adj2" fmla="val 335922"/>
            <a:gd name="adj3" fmla="val 4014660"/>
            <a:gd name="adj4" fmla="val 2253467"/>
            <a:gd name="adj5" fmla="val 606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7EEF7B-C315-43C0-8668-A4A1087C5B94}">
      <dsp:nvSpPr>
        <dsp:cNvPr id="0" name=""/>
        <dsp:cNvSpPr/>
      </dsp:nvSpPr>
      <dsp:spPr>
        <a:xfrm>
          <a:off x="3499991" y="3736192"/>
          <a:ext cx="1229617" cy="1229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100" kern="1200" dirty="0" smtClean="0"/>
            <a:t>Assess</a:t>
          </a:r>
          <a:endParaRPr lang="en-CA" sz="2100" kern="1200" dirty="0"/>
        </a:p>
      </dsp:txBody>
      <dsp:txXfrm>
        <a:off x="3499991" y="3736192"/>
        <a:ext cx="1229617" cy="1229617"/>
      </dsp:txXfrm>
    </dsp:sp>
    <dsp:sp modelId="{F7A56F25-8862-4B67-AEC1-6E3F25BC6A43}">
      <dsp:nvSpPr>
        <dsp:cNvPr id="0" name=""/>
        <dsp:cNvSpPr/>
      </dsp:nvSpPr>
      <dsp:spPr>
        <a:xfrm>
          <a:off x="1809390" y="-59"/>
          <a:ext cx="4610818" cy="4610818"/>
        </a:xfrm>
        <a:prstGeom prst="circularArrow">
          <a:avLst>
            <a:gd name="adj1" fmla="val 5200"/>
            <a:gd name="adj2" fmla="val 335922"/>
            <a:gd name="adj3" fmla="val 8210611"/>
            <a:gd name="adj4" fmla="val 6449418"/>
            <a:gd name="adj5" fmla="val 606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A01220-64C3-49ED-85DF-1480A68C7463}">
      <dsp:nvSpPr>
        <dsp:cNvPr id="0" name=""/>
        <dsp:cNvSpPr/>
      </dsp:nvSpPr>
      <dsp:spPr>
        <a:xfrm>
          <a:off x="1554460" y="2322681"/>
          <a:ext cx="1229617" cy="1229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100" kern="1200" dirty="0" smtClean="0"/>
            <a:t>Agree</a:t>
          </a:r>
          <a:endParaRPr lang="en-CA" sz="2100" kern="1200" dirty="0"/>
        </a:p>
      </dsp:txBody>
      <dsp:txXfrm>
        <a:off x="1554460" y="2322681"/>
        <a:ext cx="1229617" cy="1229617"/>
      </dsp:txXfrm>
    </dsp:sp>
    <dsp:sp modelId="{12FEFD0C-16FB-4EF0-841F-A060C97D6758}">
      <dsp:nvSpPr>
        <dsp:cNvPr id="0" name=""/>
        <dsp:cNvSpPr/>
      </dsp:nvSpPr>
      <dsp:spPr>
        <a:xfrm>
          <a:off x="1809390" y="-59"/>
          <a:ext cx="4610818" cy="4610818"/>
        </a:xfrm>
        <a:prstGeom prst="circularArrow">
          <a:avLst>
            <a:gd name="adj1" fmla="val 5200"/>
            <a:gd name="adj2" fmla="val 335922"/>
            <a:gd name="adj3" fmla="val 12297807"/>
            <a:gd name="adj4" fmla="val 10770872"/>
            <a:gd name="adj5" fmla="val 606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BFEA46-BAA3-4D12-BF84-AB34AEEA726A}">
      <dsp:nvSpPr>
        <dsp:cNvPr id="0" name=""/>
        <dsp:cNvSpPr/>
      </dsp:nvSpPr>
      <dsp:spPr>
        <a:xfrm>
          <a:off x="2297586" y="35572"/>
          <a:ext cx="1229617" cy="1229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100" kern="1200" dirty="0" smtClean="0"/>
            <a:t>Adapt</a:t>
          </a:r>
          <a:endParaRPr lang="en-CA" sz="2100" kern="1200" dirty="0"/>
        </a:p>
      </dsp:txBody>
      <dsp:txXfrm>
        <a:off x="2297586" y="35572"/>
        <a:ext cx="1229617" cy="1229617"/>
      </dsp:txXfrm>
    </dsp:sp>
    <dsp:sp modelId="{6C8DFA1D-4ADA-4ED4-86CC-2364B4FAA202}">
      <dsp:nvSpPr>
        <dsp:cNvPr id="0" name=""/>
        <dsp:cNvSpPr/>
      </dsp:nvSpPr>
      <dsp:spPr>
        <a:xfrm>
          <a:off x="1809390" y="-59"/>
          <a:ext cx="4610818" cy="4610818"/>
        </a:xfrm>
        <a:prstGeom prst="circularArrow">
          <a:avLst>
            <a:gd name="adj1" fmla="val 5200"/>
            <a:gd name="adj2" fmla="val 335922"/>
            <a:gd name="adj3" fmla="val 16865649"/>
            <a:gd name="adj4" fmla="val 15198429"/>
            <a:gd name="adj5" fmla="val 606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D09076-9981-433F-8B12-11282BD79095}">
      <dsp:nvSpPr>
        <dsp:cNvPr id="0" name=""/>
        <dsp:cNvSpPr/>
      </dsp:nvSpPr>
      <dsp:spPr>
        <a:xfrm>
          <a:off x="1436361" y="-48634"/>
          <a:ext cx="5267479" cy="5267479"/>
        </a:xfrm>
        <a:prstGeom prst="circularArrow">
          <a:avLst>
            <a:gd name="adj1" fmla="val 5544"/>
            <a:gd name="adj2" fmla="val 330680"/>
            <a:gd name="adj3" fmla="val 14500590"/>
            <a:gd name="adj4" fmla="val 16958922"/>
            <a:gd name="adj5" fmla="val 5757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33AB48-4309-462D-B2D9-4557A31D0FB1}">
      <dsp:nvSpPr>
        <dsp:cNvPr id="0" name=""/>
        <dsp:cNvSpPr/>
      </dsp:nvSpPr>
      <dsp:spPr>
        <a:xfrm>
          <a:off x="3256326" y="135154"/>
          <a:ext cx="1657573" cy="82878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What do I already know?</a:t>
          </a:r>
          <a:endParaRPr lang="en-CA" sz="1200" kern="1200" dirty="0"/>
        </a:p>
      </dsp:txBody>
      <dsp:txXfrm>
        <a:off x="3256326" y="135154"/>
        <a:ext cx="1657573" cy="828786"/>
      </dsp:txXfrm>
    </dsp:sp>
    <dsp:sp modelId="{46F8544D-B045-44E5-AA65-21B939107EE3}">
      <dsp:nvSpPr>
        <dsp:cNvPr id="0" name=""/>
        <dsp:cNvSpPr/>
      </dsp:nvSpPr>
      <dsp:spPr>
        <a:xfrm>
          <a:off x="5232193" y="1101446"/>
          <a:ext cx="1657573" cy="82878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What local evidence is available?</a:t>
          </a:r>
          <a:endParaRPr lang="en-CA" sz="1200" kern="1200" dirty="0"/>
        </a:p>
      </dsp:txBody>
      <dsp:txXfrm>
        <a:off x="5232193" y="1101446"/>
        <a:ext cx="1657573" cy="828786"/>
      </dsp:txXfrm>
    </dsp:sp>
    <dsp:sp modelId="{3D417C43-ED34-4EC0-9F0E-75C9D8DC98DC}">
      <dsp:nvSpPr>
        <dsp:cNvPr id="0" name=""/>
        <dsp:cNvSpPr/>
      </dsp:nvSpPr>
      <dsp:spPr>
        <a:xfrm>
          <a:off x="5558658" y="2500110"/>
          <a:ext cx="1657573" cy="82878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What does the literature say?</a:t>
          </a:r>
          <a:endParaRPr lang="en-CA" sz="1200" kern="1200" dirty="0"/>
        </a:p>
      </dsp:txBody>
      <dsp:txXfrm>
        <a:off x="5558658" y="2500110"/>
        <a:ext cx="1657573" cy="828786"/>
      </dsp:txXfrm>
    </dsp:sp>
    <dsp:sp modelId="{6FFC4DCC-450C-4914-86FA-4F5AE03F1FC7}">
      <dsp:nvSpPr>
        <dsp:cNvPr id="0" name=""/>
        <dsp:cNvSpPr/>
      </dsp:nvSpPr>
      <dsp:spPr>
        <a:xfrm>
          <a:off x="4260629" y="4271655"/>
          <a:ext cx="1657573" cy="82878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What other information do I need to gather?</a:t>
          </a:r>
          <a:endParaRPr lang="en-CA" sz="1200" kern="1200" dirty="0"/>
        </a:p>
      </dsp:txBody>
      <dsp:txXfrm>
        <a:off x="4260629" y="4271655"/>
        <a:ext cx="1657573" cy="828786"/>
      </dsp:txXfrm>
    </dsp:sp>
    <dsp:sp modelId="{F2E34FB1-ACFA-4E4B-8FAD-6FB46A53AB6E}">
      <dsp:nvSpPr>
        <dsp:cNvPr id="0" name=""/>
        <dsp:cNvSpPr/>
      </dsp:nvSpPr>
      <dsp:spPr>
        <a:xfrm>
          <a:off x="1985907" y="4244317"/>
          <a:ext cx="1657573" cy="82878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How does the information I have apply to my context?</a:t>
          </a:r>
          <a:endParaRPr lang="en-CA" sz="1200" kern="1200" dirty="0"/>
        </a:p>
      </dsp:txBody>
      <dsp:txXfrm>
        <a:off x="1985907" y="4244317"/>
        <a:ext cx="1657573" cy="828786"/>
      </dsp:txXfrm>
    </dsp:sp>
    <dsp:sp modelId="{9B5C323B-2EE3-4BDF-8AC4-0C51C414FFDB}">
      <dsp:nvSpPr>
        <dsp:cNvPr id="0" name=""/>
        <dsp:cNvSpPr/>
      </dsp:nvSpPr>
      <dsp:spPr>
        <a:xfrm>
          <a:off x="1096071" y="2747684"/>
          <a:ext cx="1657573" cy="828786"/>
        </a:xfrm>
        <a:prstGeom prst="roundRect">
          <a:avLst/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>
              <a:solidFill>
                <a:srgbClr val="FF0000"/>
              </a:solidFill>
            </a:rPr>
            <a:t>Make a decision</a:t>
          </a:r>
          <a:endParaRPr lang="en-CA" sz="1200" kern="1200" dirty="0">
            <a:solidFill>
              <a:srgbClr val="FF0000"/>
            </a:solidFill>
          </a:endParaRPr>
        </a:p>
      </dsp:txBody>
      <dsp:txXfrm>
        <a:off x="1096071" y="2747684"/>
        <a:ext cx="1657573" cy="828786"/>
      </dsp:txXfrm>
    </dsp:sp>
    <dsp:sp modelId="{355787ED-A330-44E0-9F62-9F7714EB78ED}">
      <dsp:nvSpPr>
        <dsp:cNvPr id="0" name=""/>
        <dsp:cNvSpPr/>
      </dsp:nvSpPr>
      <dsp:spPr>
        <a:xfrm>
          <a:off x="1240128" y="1079992"/>
          <a:ext cx="1657573" cy="82878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What worked? What didn’t? What did I learn?</a:t>
          </a:r>
          <a:endParaRPr lang="en-CA" sz="1200" kern="1200" dirty="0"/>
        </a:p>
      </dsp:txBody>
      <dsp:txXfrm>
        <a:off x="1240128" y="1079992"/>
        <a:ext cx="1657573" cy="82878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C687E6-D492-4286-AD91-18712BD63B52}">
      <dsp:nvSpPr>
        <dsp:cNvPr id="0" name=""/>
        <dsp:cNvSpPr/>
      </dsp:nvSpPr>
      <dsp:spPr>
        <a:xfrm>
          <a:off x="1737236" y="53821"/>
          <a:ext cx="2583427" cy="258342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kern="1200" dirty="0" smtClean="0"/>
            <a:t>Research Evidence</a:t>
          </a:r>
          <a:endParaRPr lang="en-CA" sz="2200" kern="1200" dirty="0"/>
        </a:p>
      </dsp:txBody>
      <dsp:txXfrm>
        <a:off x="2081693" y="505921"/>
        <a:ext cx="1894513" cy="1162542"/>
      </dsp:txXfrm>
    </dsp:sp>
    <dsp:sp modelId="{A65F1CC3-8A48-4D0A-B357-C77D162E359C}">
      <dsp:nvSpPr>
        <dsp:cNvPr id="0" name=""/>
        <dsp:cNvSpPr/>
      </dsp:nvSpPr>
      <dsp:spPr>
        <a:xfrm>
          <a:off x="2669422" y="1668463"/>
          <a:ext cx="2583427" cy="2583427"/>
        </a:xfrm>
        <a:prstGeom prst="ellipse">
          <a:avLst/>
        </a:prstGeom>
        <a:solidFill>
          <a:schemeClr val="accent4">
            <a:alpha val="50000"/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kern="1200" dirty="0" smtClean="0"/>
            <a:t>Professional knowledge</a:t>
          </a:r>
          <a:endParaRPr lang="en-CA" sz="2200" kern="1200" dirty="0"/>
        </a:p>
      </dsp:txBody>
      <dsp:txXfrm>
        <a:off x="3459521" y="2335849"/>
        <a:ext cx="1550056" cy="1420885"/>
      </dsp:txXfrm>
    </dsp:sp>
    <dsp:sp modelId="{CF0C4FFD-6743-4730-BF72-73889191A46C}">
      <dsp:nvSpPr>
        <dsp:cNvPr id="0" name=""/>
        <dsp:cNvSpPr/>
      </dsp:nvSpPr>
      <dsp:spPr>
        <a:xfrm>
          <a:off x="805049" y="1668463"/>
          <a:ext cx="2583427" cy="2583427"/>
        </a:xfrm>
        <a:prstGeom prst="ellipse">
          <a:avLst/>
        </a:prstGeom>
        <a:solidFill>
          <a:schemeClr val="accent4">
            <a:alpha val="50000"/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kern="1200" dirty="0" smtClean="0"/>
            <a:t>Local evidence</a:t>
          </a:r>
          <a:endParaRPr lang="en-CA" sz="2200" kern="1200" dirty="0"/>
        </a:p>
      </dsp:txBody>
      <dsp:txXfrm>
        <a:off x="1048322" y="2335849"/>
        <a:ext cx="1550056" cy="14208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B99E13AE-8C58-8B41-8F1A-D9FE772D711D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EBEE4211-8941-214F-AA31-A124E4DE6E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9411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01994" y="4420315"/>
            <a:ext cx="5615939" cy="4187666"/>
          </a:xfrm>
          <a:prstGeom prst="rect">
            <a:avLst/>
          </a:prstGeom>
        </p:spPr>
        <p:txBody>
          <a:bodyPr lIns="93272" tIns="93272" rIns="93272" bIns="93272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348290704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2.0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flickr.com/photos/levko/" TargetMode="Externa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/2.0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flickr.com/photos/pennstatelive/" TargetMode="Externa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2.0/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flickr.com/photos/grendelkhan/" TargetMode="Externa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2.0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flickr.com/photos/kuriousoranj/" TargetMode="Externa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2.0/" TargetMode="External"/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flickr.com/photos/cavale/" TargetMode="Externa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nd/2.0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flickr.com/photos/susievision/" TargetMode="Externa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2.0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flickr.com/photos/30976576@N07/" TargetMode="External"/><Relationship Id="rId4" Type="http://schemas.openxmlformats.org/officeDocument/2006/relationships/hyperlink" Target="http://www.flickr.com/photos/johnwilliamsphd/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nd/2.0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flickr.com/photos/texasts/" TargetMode="Externa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nd/2.0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flickr.com/photos/superdove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137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2871">
              <a:defRPr/>
            </a:pPr>
            <a:r>
              <a:rPr lang="en-CA" dirty="0" smtClean="0"/>
              <a:t>Image: Cc </a:t>
            </a:r>
            <a:r>
              <a:rPr lang="en-CA" dirty="0" err="1" smtClean="0"/>
              <a:t>Eik</a:t>
            </a:r>
            <a:r>
              <a:rPr lang="en-CA" dirty="0" smtClean="0"/>
              <a:t> </a:t>
            </a:r>
            <a:r>
              <a:rPr lang="en-CA" dirty="0" err="1" smtClean="0"/>
              <a:t>Perfectance</a:t>
            </a:r>
            <a:r>
              <a:rPr lang="en-CA" dirty="0" smtClean="0"/>
              <a:t> http://farm3.staticflickr.com/2752/4502945167_6a05cf650b_o.jpg</a:t>
            </a:r>
          </a:p>
          <a:p>
            <a:endParaRPr lang="en-CA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137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Image: CC </a:t>
            </a:r>
            <a:r>
              <a:rPr lang="en-CA" dirty="0"/>
              <a:t> </a:t>
            </a:r>
            <a:r>
              <a:rPr lang="en-CA" dirty="0">
                <a:hlinkClick r:id="rId3" tooltip="Attribution-NonCommercial-ShareAlike License"/>
              </a:rPr>
              <a:t>Some rights reserved</a:t>
            </a:r>
            <a:r>
              <a:rPr lang="en-CA" dirty="0"/>
              <a:t> by </a:t>
            </a:r>
            <a:r>
              <a:rPr lang="en-CA" dirty="0" err="1">
                <a:hlinkClick r:id="rId4"/>
              </a:rPr>
              <a:t>lovlibovli</a:t>
            </a:r>
            <a:endParaRPr lang="en-CA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701994" y="4420315"/>
            <a:ext cx="5615939" cy="4187666"/>
          </a:xfrm>
          <a:prstGeom prst="rect">
            <a:avLst/>
          </a:prstGeom>
        </p:spPr>
        <p:txBody>
          <a:bodyPr lIns="93272" tIns="93272" rIns="93272" bIns="93272" anchor="t" anchorCtr="0">
            <a:noAutofit/>
          </a:bodyPr>
          <a:lstStyle/>
          <a:p>
            <a:pPr lvl="0" rtl="0">
              <a:buNone/>
            </a:pPr>
            <a:endParaRPr lang="en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701993" y="4420315"/>
            <a:ext cx="5615939" cy="4187666"/>
          </a:xfrm>
          <a:prstGeom prst="rect">
            <a:avLst/>
          </a:prstGeom>
        </p:spPr>
        <p:txBody>
          <a:bodyPr lIns="93272" tIns="93272" rIns="93272" bIns="93272" anchor="t" anchorCtr="0">
            <a:noAutofit/>
          </a:bodyPr>
          <a:lstStyle/>
          <a:p>
            <a:r>
              <a:rPr lang="en-CA" dirty="0" smtClean="0"/>
              <a:t>Image: cc License </a:t>
            </a:r>
            <a:r>
              <a:rPr lang="en-CA" dirty="0" smtClean="0">
                <a:hlinkClick r:id="rId3" tooltip="Attribution-NonCommercial License"/>
              </a:rPr>
              <a:t>Some rights reserved</a:t>
            </a:r>
            <a:r>
              <a:rPr lang="en-CA" dirty="0" smtClean="0"/>
              <a:t> by </a:t>
            </a:r>
            <a:r>
              <a:rPr lang="en-CA" dirty="0" err="1" smtClean="0">
                <a:hlinkClick r:id="rId4"/>
              </a:rPr>
              <a:t>pennstatenews</a:t>
            </a: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137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137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Image: cc License </a:t>
            </a:r>
            <a:r>
              <a:rPr lang="en-CA" dirty="0">
                <a:hlinkClick r:id="rId3" tooltip="Attribution-ShareAlike License"/>
              </a:rPr>
              <a:t>Some rights reserved</a:t>
            </a:r>
            <a:r>
              <a:rPr lang="en-CA" dirty="0" smtClean="0"/>
              <a:t> by </a:t>
            </a:r>
            <a:r>
              <a:rPr lang="en-CA" dirty="0" err="1">
                <a:hlinkClick r:id="rId4"/>
              </a:rPr>
              <a:t>grendelkhan</a:t>
            </a:r>
            <a:endParaRPr lang="en-CA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137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Image cc License </a:t>
            </a:r>
            <a:r>
              <a:rPr lang="en-CA" dirty="0">
                <a:hlinkClick r:id="rId3" tooltip="Attribution-NonCommercial-ShareAlike License"/>
              </a:rPr>
              <a:t>Some rights reserved</a:t>
            </a:r>
            <a:r>
              <a:rPr lang="en-CA" dirty="0" smtClean="0"/>
              <a:t> by </a:t>
            </a:r>
            <a:r>
              <a:rPr lang="en-CA" dirty="0">
                <a:hlinkClick r:id="rId4"/>
              </a:rPr>
              <a:t>Grace Fell</a:t>
            </a:r>
            <a:endParaRPr lang="en-CA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err="1" smtClean="0"/>
              <a:t>Flickr</a:t>
            </a:r>
            <a:r>
              <a:rPr lang="en-CA" dirty="0" smtClean="0"/>
              <a:t> image cc </a:t>
            </a:r>
            <a:r>
              <a:rPr lang="en-CA" dirty="0" err="1" smtClean="0"/>
              <a:t>luipermom</a:t>
            </a:r>
            <a:endParaRPr lang="en-CA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11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Articulate</a:t>
            </a:r>
            <a:r>
              <a:rPr lang="en-US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come to an understanding of the problem and articulate it.</a:t>
            </a:r>
          </a:p>
          <a:p>
            <a:pPr fontAlgn="base"/>
            <a:r>
              <a:rPr lang="en-US" sz="11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Assemble</a:t>
            </a:r>
            <a:r>
              <a:rPr lang="en-US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assemble evidence from multiple sources that are most appropriate to the problem at hand.</a:t>
            </a:r>
          </a:p>
          <a:p>
            <a:pPr fontAlgn="base"/>
            <a:r>
              <a:rPr lang="en-US" sz="11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Assess</a:t>
            </a:r>
            <a:r>
              <a:rPr lang="en-US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place the evidence against all components of the wider overarching problem. Assess the evidence for its quantity and quality.</a:t>
            </a:r>
          </a:p>
          <a:p>
            <a:pPr fontAlgn="base"/>
            <a:r>
              <a:rPr lang="en-US" sz="11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Agree</a:t>
            </a:r>
            <a:r>
              <a:rPr lang="en-US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determine the best way forward and if working with a group, try to achieve consensus based on the evidence and organizational goals.</a:t>
            </a:r>
          </a:p>
          <a:p>
            <a:pPr fontAlgn="base"/>
            <a:r>
              <a:rPr lang="en-US" sz="11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Adapt</a:t>
            </a:r>
            <a:r>
              <a:rPr lang="en-US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–revisit goals and needs. Reflect on the success of the implementation</a:t>
            </a:r>
            <a:endParaRPr lang="en-CA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Asking questions</a:t>
            </a:r>
          </a:p>
          <a:p>
            <a:r>
              <a:rPr lang="en-CA" dirty="0" smtClean="0"/>
              <a:t>Getting to the heart of the matter</a:t>
            </a:r>
          </a:p>
          <a:p>
            <a:r>
              <a:rPr lang="en-CA" dirty="0" smtClean="0"/>
              <a:t>Understanding what you are trying to do</a:t>
            </a:r>
          </a:p>
          <a:p>
            <a:r>
              <a:rPr lang="en-CA" dirty="0" smtClean="0"/>
              <a:t>Coming to a common understanding</a:t>
            </a:r>
          </a:p>
          <a:p>
            <a:endParaRPr lang="en-CA" dirty="0" smtClean="0"/>
          </a:p>
          <a:p>
            <a:r>
              <a:rPr lang="en-CA" dirty="0" smtClean="0"/>
              <a:t>Image: CC by Crispin </a:t>
            </a:r>
            <a:r>
              <a:rPr lang="en-CA" dirty="0" err="1" smtClean="0"/>
              <a:t>Blackall</a:t>
            </a:r>
            <a:r>
              <a:rPr lang="en-CA" dirty="0" smtClean="0"/>
              <a:t> (</a:t>
            </a:r>
            <a:r>
              <a:rPr lang="en-CA" dirty="0" err="1" smtClean="0"/>
              <a:t>Flickr</a:t>
            </a:r>
            <a:r>
              <a:rPr lang="en-CA" dirty="0" smtClean="0"/>
              <a:t>)</a:t>
            </a:r>
            <a:endParaRPr lang="en-CA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Gathering evidence</a:t>
            </a:r>
          </a:p>
          <a:p>
            <a:r>
              <a:rPr lang="en-CA" dirty="0" smtClean="0"/>
              <a:t>What is most appropriate to help answer the question?</a:t>
            </a:r>
          </a:p>
          <a:p>
            <a:endParaRPr lang="en-CA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541404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Shape 310"/>
          <p:cNvSpPr txBox="1">
            <a:spLocks noGrp="1"/>
          </p:cNvSpPr>
          <p:nvPr>
            <p:ph type="body" idx="1"/>
          </p:nvPr>
        </p:nvSpPr>
        <p:spPr>
          <a:xfrm>
            <a:off x="701994" y="4420315"/>
            <a:ext cx="5615939" cy="4187666"/>
          </a:xfrm>
          <a:prstGeom prst="rect">
            <a:avLst/>
          </a:prstGeom>
        </p:spPr>
        <p:txBody>
          <a:bodyPr lIns="93272" tIns="93272" rIns="93272" bIns="93272" anchor="t" anchorCtr="0">
            <a:noAutofit/>
          </a:bodyPr>
          <a:lstStyle/>
          <a:p>
            <a:pPr lvl="0" rtl="0">
              <a:buNone/>
            </a:pPr>
            <a:r>
              <a:rPr lang="en"/>
              <a:t>Organized by domain and by author</a:t>
            </a:r>
          </a:p>
          <a:p>
            <a:endParaRPr/>
          </a:p>
          <a:p>
            <a:pPr lvl="0" rtl="0">
              <a:buNone/>
            </a:pPr>
            <a:r>
              <a:rPr lang="en"/>
              <a:t>This site documents all the known systematic reviews in library and information studies (LIS). The purpose of gathering LIS systematic reviews is to provide librarians and other information professionals with a central place to locate this information. Systematic reviews provide practitioners with an assessment of research on a particular topic, up to the point in time when the systematic review was published.</a:t>
            </a:r>
          </a:p>
          <a:p>
            <a:endParaRPr/>
          </a:p>
          <a:p>
            <a:pPr lvl="0" rtl="0">
              <a:buNone/>
            </a:pPr>
            <a:r>
              <a:rPr lang="en"/>
              <a:t>Included LIS systematic reviews meet at least one of the following criteria:</a:t>
            </a:r>
          </a:p>
          <a:p>
            <a:pPr lvl="0" rtl="0">
              <a:buNone/>
            </a:pPr>
            <a:r>
              <a:rPr lang="en"/>
              <a:t>1. Published in a library journal</a:t>
            </a:r>
          </a:p>
          <a:p>
            <a:pPr lvl="0" rtl="0">
              <a:buNone/>
            </a:pPr>
            <a:r>
              <a:rPr lang="en"/>
              <a:t>2. Authored by an LIS lead author</a:t>
            </a:r>
          </a:p>
          <a:p>
            <a:pPr lvl="0" rtl="0">
              <a:buNone/>
            </a:pPr>
            <a:r>
              <a:rPr lang="en"/>
              <a:t>3. Affiliated with a Library or Information Unit or Academic Library or Information Department</a:t>
            </a:r>
          </a:p>
          <a:p>
            <a:pPr lvl="0" rtl="0">
              <a:buNone/>
            </a:pPr>
            <a:r>
              <a:rPr lang="en"/>
              <a:t>4. Include studies conducted in a library setting</a:t>
            </a:r>
          </a:p>
          <a:p>
            <a:pPr lvl="0" rtl="0">
              <a:buNone/>
            </a:pPr>
            <a:r>
              <a:rPr lang="en"/>
              <a:t>5. Include at least 25% of included studies from library journals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Appraise and weigh the evidence sources you have</a:t>
            </a:r>
          </a:p>
          <a:p>
            <a:r>
              <a:rPr lang="en-CA" dirty="0" smtClean="0"/>
              <a:t>What are you missing? What do you still need?</a:t>
            </a:r>
          </a:p>
          <a:p>
            <a:endParaRPr lang="en-CA" dirty="0" smtClean="0"/>
          </a:p>
          <a:p>
            <a:pPr lvl="0" rtl="0">
              <a:buNone/>
            </a:pPr>
            <a:r>
              <a:rPr lang="en-CA" dirty="0" smtClean="0"/>
              <a:t>Weigh up the evidence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CA" dirty="0" smtClean="0"/>
              <a:t>Reliable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CA" dirty="0" smtClean="0"/>
              <a:t>Valid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CA" dirty="0" smtClean="0"/>
              <a:t>Applicable</a:t>
            </a:r>
          </a:p>
          <a:p>
            <a:endParaRPr lang="en-CA" dirty="0" smtClean="0"/>
          </a:p>
          <a:p>
            <a:pPr lvl="0" rtl="0">
              <a:buNone/>
            </a:pPr>
            <a:r>
              <a:rPr lang="en-CA" dirty="0" smtClean="0"/>
              <a:t>Checklists help with critical appraisal process</a:t>
            </a:r>
          </a:p>
          <a:p>
            <a:pPr lvl="0">
              <a:buNone/>
            </a:pPr>
            <a:r>
              <a:rPr lang="en-CA" dirty="0" smtClean="0"/>
              <a:t>Language is different for interpretive (qualitative) research</a:t>
            </a:r>
          </a:p>
          <a:p>
            <a:pPr lvl="0">
              <a:buNone/>
            </a:pPr>
            <a:endParaRPr lang="en-CA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1100" dirty="0" smtClean="0"/>
              <a:t>Reliability is “the likelihood that this study reports something that is reproducible, as opposed to being a “fluke” or chance.”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1100" dirty="0" smtClean="0"/>
              <a:t>Validity is “the extent to which the results are likely to be free from bias”.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1100" dirty="0" smtClean="0"/>
              <a:t>Applicability, which is: “the extent to which the results are likely to impact on practice”</a:t>
            </a:r>
          </a:p>
          <a:p>
            <a:pPr lvl="0">
              <a:buNone/>
            </a:pPr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The hard part!</a:t>
            </a:r>
          </a:p>
          <a:p>
            <a:r>
              <a:rPr lang="en-CA" dirty="0" smtClean="0"/>
              <a:t>Make a decision/build consensus</a:t>
            </a:r>
          </a:p>
          <a:p>
            <a:r>
              <a:rPr lang="en-CA" dirty="0" smtClean="0"/>
              <a:t>Variables that influence this – ideal </a:t>
            </a:r>
            <a:r>
              <a:rPr lang="en-CA" dirty="0" err="1" smtClean="0"/>
              <a:t>vs</a:t>
            </a:r>
            <a:r>
              <a:rPr lang="en-CA" dirty="0" smtClean="0"/>
              <a:t> reality</a:t>
            </a:r>
          </a:p>
          <a:p>
            <a:r>
              <a:rPr lang="en-CA" dirty="0" smtClean="0"/>
              <a:t>Soft sources often come into play here</a:t>
            </a:r>
          </a:p>
          <a:p>
            <a:endParaRPr lang="en-CA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Implement, monitor, change as required</a:t>
            </a:r>
          </a:p>
          <a:p>
            <a:r>
              <a:rPr lang="en-CA" dirty="0" smtClean="0"/>
              <a:t>Start again!</a:t>
            </a:r>
          </a:p>
          <a:p>
            <a:endParaRPr lang="en-CA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137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584072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701994" y="4420315"/>
            <a:ext cx="5615939" cy="4187666"/>
          </a:xfrm>
          <a:prstGeom prst="rect">
            <a:avLst/>
          </a:prstGeom>
        </p:spPr>
        <p:txBody>
          <a:bodyPr lIns="93272" tIns="93272" rIns="93272" bIns="93272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Shape 426"/>
          <p:cNvSpPr txBox="1">
            <a:spLocks noGrp="1"/>
          </p:cNvSpPr>
          <p:nvPr>
            <p:ph type="body" idx="1"/>
          </p:nvPr>
        </p:nvSpPr>
        <p:spPr>
          <a:xfrm>
            <a:off x="701994" y="4420315"/>
            <a:ext cx="5615939" cy="4187666"/>
          </a:xfrm>
          <a:prstGeom prst="rect">
            <a:avLst/>
          </a:prstGeom>
        </p:spPr>
        <p:txBody>
          <a:bodyPr lIns="93272" tIns="93272" rIns="93272" bIns="93272" anchor="t" anchorCtr="0">
            <a:noAutofit/>
          </a:bodyPr>
          <a:lstStyle/>
          <a:p>
            <a:r>
              <a:rPr lang="en-CA" dirty="0" err="1" smtClean="0"/>
              <a:t>Flickr</a:t>
            </a:r>
            <a:r>
              <a:rPr lang="en-CA" dirty="0" smtClean="0"/>
              <a:t> image cc Bjorn </a:t>
            </a:r>
            <a:r>
              <a:rPr lang="en-CA" dirty="0" err="1" smtClean="0"/>
              <a:t>Gresenbauer</a:t>
            </a:r>
            <a:endParaRPr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701994" y="4420315"/>
            <a:ext cx="5615939" cy="4187666"/>
          </a:xfrm>
          <a:prstGeom prst="rect">
            <a:avLst/>
          </a:prstGeom>
        </p:spPr>
        <p:txBody>
          <a:bodyPr lIns="93272" tIns="93272" rIns="93272" bIns="93272" anchor="t" anchorCtr="0">
            <a:noAutofit/>
          </a:bodyPr>
          <a:lstStyle/>
          <a:p>
            <a:r>
              <a:rPr lang="en-CA" dirty="0" smtClean="0"/>
              <a:t>From PhD</a:t>
            </a:r>
          </a:p>
          <a:p>
            <a:r>
              <a:rPr lang="en-CA" dirty="0" smtClean="0"/>
              <a:t>Tie back</a:t>
            </a:r>
            <a:r>
              <a:rPr lang="en-CA" baseline="0" dirty="0" smtClean="0"/>
              <a:t> to barriers that are personal/organizational from the beginning of the course</a:t>
            </a:r>
            <a:endParaRPr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137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Image License </a:t>
            </a:r>
            <a:r>
              <a:rPr lang="en-CA" dirty="0">
                <a:hlinkClick r:id="rId3" tooltip="Attribution-NonCommercial-ShareAlike License"/>
              </a:rPr>
              <a:t>Some rights reserved</a:t>
            </a:r>
            <a:r>
              <a:rPr lang="en-CA" dirty="0" smtClean="0"/>
              <a:t> by </a:t>
            </a:r>
            <a:r>
              <a:rPr lang="en-CA" dirty="0" err="1">
                <a:hlinkClick r:id="rId4"/>
              </a:rPr>
              <a:t>cavale</a:t>
            </a:r>
            <a:endParaRPr lang="en-CA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err="1" smtClean="0"/>
              <a:t>Flickr</a:t>
            </a:r>
            <a:r>
              <a:rPr lang="en-CA" dirty="0" smtClean="0"/>
              <a:t> Image cc </a:t>
            </a:r>
            <a:r>
              <a:rPr lang="en-CA" dirty="0" err="1" smtClean="0"/>
              <a:t>wHaTEvEr</a:t>
            </a:r>
            <a:endParaRPr lang="en-CA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137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Image: CC </a:t>
            </a:r>
            <a:r>
              <a:rPr lang="en-CA" dirty="0">
                <a:hlinkClick r:id="rId3" tooltip="Attribution-NonCommercial-NoDerivs License"/>
              </a:rPr>
              <a:t>Some rights reserved</a:t>
            </a:r>
            <a:r>
              <a:rPr lang="en-CA" dirty="0"/>
              <a:t> by </a:t>
            </a:r>
            <a:r>
              <a:rPr lang="en-CA" dirty="0" err="1">
                <a:hlinkClick r:id="rId4"/>
              </a:rPr>
              <a:t>SusieFoodie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01994" y="4420315"/>
            <a:ext cx="5615939" cy="4187666"/>
          </a:xfrm>
          <a:prstGeom prst="rect">
            <a:avLst/>
          </a:prstGeom>
        </p:spPr>
        <p:txBody>
          <a:bodyPr lIns="93272" tIns="93272" rIns="93272" bIns="93272" anchor="t" anchorCtr="0">
            <a:noAutofit/>
          </a:bodyPr>
          <a:lstStyle/>
          <a:p>
            <a:pPr rtl="0"/>
            <a:endParaRPr lang="en-CA" b="0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137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137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sz="11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Copyright, R. Hayward, 2007.</a:t>
            </a:r>
            <a:endParaRPr lang="en-CA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Cc Nomadic Lass via </a:t>
            </a:r>
            <a:r>
              <a:rPr lang="en-CA" dirty="0" err="1" smtClean="0"/>
              <a:t>Flickr</a:t>
            </a:r>
            <a:endParaRPr lang="en-CA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137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Image 1: License </a:t>
            </a:r>
            <a:r>
              <a:rPr lang="en-CA" dirty="0">
                <a:hlinkClick r:id="rId3" tooltip="Attribution-NonCommercial-ShareAlike License"/>
              </a:rPr>
              <a:t>Some rights reserved</a:t>
            </a:r>
            <a:r>
              <a:rPr lang="en-CA" dirty="0" smtClean="0"/>
              <a:t> by </a:t>
            </a:r>
            <a:r>
              <a:rPr lang="en-CA" dirty="0" err="1">
                <a:hlinkClick r:id="rId4"/>
              </a:rPr>
              <a:t>johnwilliamsphd</a:t>
            </a:r>
            <a:endParaRPr lang="en-CA" dirty="0"/>
          </a:p>
          <a:p>
            <a:r>
              <a:rPr lang="en-CA" dirty="0"/>
              <a:t>Image 2: </a:t>
            </a:r>
            <a:r>
              <a:rPr lang="en-CA" dirty="0" smtClean="0"/>
              <a:t>License </a:t>
            </a:r>
            <a:r>
              <a:rPr lang="en-CA" dirty="0">
                <a:hlinkClick r:id="rId3" tooltip="Attribution-NonCommercial-ShareAlike License"/>
              </a:rPr>
              <a:t>Some rights reserved</a:t>
            </a:r>
            <a:r>
              <a:rPr lang="en-CA" dirty="0" smtClean="0"/>
              <a:t> by </a:t>
            </a:r>
            <a:r>
              <a:rPr lang="en-CA" dirty="0">
                <a:hlinkClick r:id="rId5"/>
              </a:rPr>
              <a:t>Super Furry Librarian</a:t>
            </a:r>
            <a:endParaRPr lang="en-CA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137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What is evidence in Librarianship?</a:t>
            </a:r>
          </a:p>
          <a:p>
            <a:endParaRPr lang="en-CA" dirty="0" smtClean="0"/>
          </a:p>
          <a:p>
            <a:r>
              <a:rPr lang="en-CA" dirty="0" smtClean="0"/>
              <a:t>Cc </a:t>
            </a:r>
            <a:r>
              <a:rPr lang="en-CA" dirty="0"/>
              <a:t>Jared Tarbell 2009 (via </a:t>
            </a:r>
            <a:r>
              <a:rPr lang="en-CA" dirty="0" err="1"/>
              <a:t>Flickr</a:t>
            </a:r>
            <a:r>
              <a:rPr lang="en-CA" dirty="0"/>
              <a:t>)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4275" y="698500"/>
            <a:ext cx="465137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CC </a:t>
            </a:r>
            <a:r>
              <a:rPr lang="en-CA" dirty="0">
                <a:hlinkClick r:id="rId3" tooltip="Attribution-NonCommercial-NoDerivs License"/>
              </a:rPr>
              <a:t>Some rights reserved</a:t>
            </a:r>
            <a:r>
              <a:rPr lang="en-CA" dirty="0"/>
              <a:t> by </a:t>
            </a:r>
            <a:r>
              <a:rPr lang="en-CA" dirty="0" err="1">
                <a:hlinkClick r:id="rId4"/>
              </a:rPr>
              <a:t>TexasT's</a:t>
            </a:r>
            <a:endParaRPr lang="en-CA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cc License </a:t>
            </a:r>
            <a:r>
              <a:rPr lang="en-US" dirty="0">
                <a:hlinkClick r:id="rId3" tooltip="Attribution-NonCommercial-NoDerivs License"/>
              </a:rPr>
              <a:t>Some rights reserved</a:t>
            </a:r>
            <a:r>
              <a:rPr lang="en-US" dirty="0" smtClean="0"/>
              <a:t> by </a:t>
            </a:r>
            <a:r>
              <a:rPr lang="en-US" dirty="0" err="1">
                <a:hlinkClick r:id="rId4"/>
              </a:rPr>
              <a:t>superdove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54784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03B9E5-CA4C-4C66-B487-B2FCCFD87DFD}" type="datetimeFigureOut">
              <a:rPr lang="en-CA" smtClean="0"/>
              <a:pPr/>
              <a:t>06/02/2014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91E203-6395-45F3-AD59-BD1B91F8473E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237110249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5" r:id="rId6"/>
  </p:sldLayoutIdLst>
  <p:transition/>
  <p:hf hd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lis-systematic-reviews.wikispaces.com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hyperlink" Target="http://ejournals.library.ualberta.ca/index.php/EBLIP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che.net/info.asp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farm3.staticflickr.com/2752/4502945167_6a05cf650b_o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-2483297"/>
            <a:ext cx="9144000" cy="11573606"/>
          </a:xfrm>
          <a:prstGeom prst="rect">
            <a:avLst/>
          </a:prstGeom>
          <a:noFill/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1151467"/>
            <a:ext cx="7772400" cy="2043658"/>
          </a:xfrm>
        </p:spPr>
        <p:txBody>
          <a:bodyPr/>
          <a:lstStyle/>
          <a:p>
            <a:r>
              <a:rPr lang="en-CA" b="1" dirty="0" smtClean="0"/>
              <a:t>Evidence based library and information practice</a:t>
            </a:r>
            <a:endParaRPr lang="en-CA" b="1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259396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en-CA" dirty="0" smtClean="0">
                <a:solidFill>
                  <a:schemeClr val="tx1"/>
                </a:solidFill>
              </a:rPr>
              <a:t>Denise Koufogiannakis</a:t>
            </a:r>
          </a:p>
          <a:p>
            <a:pPr lvl="0"/>
            <a:r>
              <a:rPr lang="en-CA" dirty="0" smtClean="0">
                <a:solidFill>
                  <a:schemeClr val="tx1"/>
                </a:solidFill>
              </a:rPr>
              <a:t>University of Alberta</a:t>
            </a:r>
          </a:p>
          <a:p>
            <a:endParaRPr lang="en-CA" dirty="0" smtClean="0">
              <a:solidFill>
                <a:schemeClr val="tx1"/>
              </a:solidFill>
            </a:endParaRPr>
          </a:p>
          <a:p>
            <a:pPr lvl="0"/>
            <a:r>
              <a:rPr lang="en-CA" dirty="0" smtClean="0">
                <a:solidFill>
                  <a:schemeClr val="tx1"/>
                </a:solidFill>
              </a:rPr>
              <a:t>British Columbia Research Libraries Group Lecture Series</a:t>
            </a:r>
          </a:p>
          <a:p>
            <a:r>
              <a:rPr lang="en-CA" dirty="0" smtClean="0">
                <a:solidFill>
                  <a:schemeClr val="tx1"/>
                </a:solidFill>
              </a:rPr>
              <a:t>February 7, 2014 | Vancouver, BC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="" xmlns:p14="http://schemas.microsoft.com/office/powerpoint/2010/main" val="20513605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evidence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10744" cy="4525963"/>
          </a:xfrm>
        </p:spPr>
        <p:txBody>
          <a:bodyPr/>
          <a:lstStyle/>
          <a:p>
            <a:r>
              <a:rPr lang="en-US" sz="4000" dirty="0" smtClean="0"/>
              <a:t>Relevance</a:t>
            </a:r>
          </a:p>
          <a:p>
            <a:r>
              <a:rPr lang="en-US" sz="4000" dirty="0" smtClean="0"/>
              <a:t>Credibility</a:t>
            </a:r>
          </a:p>
          <a:p>
            <a:r>
              <a:rPr lang="en-US" sz="4000" dirty="0" smtClean="0"/>
              <a:t>Weight</a:t>
            </a:r>
          </a:p>
          <a:p>
            <a:pPr lvl="3">
              <a:buNone/>
            </a:pPr>
            <a:endParaRPr lang="en-US" sz="2400" dirty="0" smtClean="0"/>
          </a:p>
          <a:p>
            <a:pPr lvl="3">
              <a:buNone/>
            </a:pPr>
            <a:r>
              <a:rPr lang="en-US" sz="2400" dirty="0" smtClean="0"/>
              <a:t>(</a:t>
            </a:r>
            <a:r>
              <a:rPr lang="en-US" sz="2400" dirty="0" err="1" smtClean="0"/>
              <a:t>Schrum</a:t>
            </a:r>
            <a:r>
              <a:rPr lang="en-US" sz="2400" dirty="0" smtClean="0"/>
              <a:t>, 2011)</a:t>
            </a:r>
            <a:endParaRPr lang="en-CA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004048" y="1484784"/>
            <a:ext cx="35718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13000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99792" y="756356"/>
            <a:ext cx="5940152" cy="2664296"/>
          </a:xfrm>
        </p:spPr>
        <p:txBody>
          <a:bodyPr>
            <a:normAutofit fontScale="90000"/>
          </a:bodyPr>
          <a:lstStyle/>
          <a:p>
            <a:r>
              <a:rPr lang="en-CA" sz="5400" dirty="0" smtClean="0"/>
              <a:t>“</a:t>
            </a:r>
            <a:r>
              <a:rPr lang="en-CA" sz="5400" i="1" dirty="0" smtClean="0"/>
              <a:t>I’m clueless how to speak evidence</a:t>
            </a:r>
            <a:r>
              <a:rPr lang="en-CA" sz="5400" dirty="0" smtClean="0"/>
              <a:t>”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				</a:t>
            </a:r>
            <a:r>
              <a:rPr lang="en-CA" sz="2400" dirty="0" smtClean="0"/>
              <a:t>(Librarian 13)</a:t>
            </a:r>
            <a:endParaRPr lang="en-CA" sz="2400" dirty="0"/>
          </a:p>
        </p:txBody>
      </p:sp>
      <p:pic>
        <p:nvPicPr>
          <p:cNvPr id="2052" name="Picture 4" descr="http://farm8.staticflickr.com/7088/7375776446_bf2147eee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14858"/>
            <a:ext cx="2411760" cy="36431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843175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796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Evidence Sources</a:t>
            </a:r>
          </a:p>
        </p:txBody>
      </p:sp>
      <p:graphicFrame>
        <p:nvGraphicFramePr>
          <p:cNvPr id="257" name="Shape 257"/>
          <p:cNvGraphicFramePr/>
          <p:nvPr/>
        </p:nvGraphicFramePr>
        <p:xfrm>
          <a:off x="709729" y="1497134"/>
          <a:ext cx="7795346" cy="4667495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3859936"/>
                <a:gridCol w="3935410"/>
              </a:tblGrid>
              <a:tr h="7506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3000" dirty="0"/>
                        <a:t>Hard evidence</a:t>
                      </a:r>
                      <a:endParaRPr lang="en" sz="3000" b="1" dirty="0"/>
                    </a:p>
                  </a:txBody>
                  <a:tcPr marL="91425" marR="91425" marT="91425" marB="91425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3000" dirty="0"/>
                        <a:t>Soft evidence</a:t>
                      </a:r>
                      <a:endParaRPr lang="en" sz="3000" b="1" dirty="0"/>
                    </a:p>
                  </a:txBody>
                  <a:tcPr marL="91425" marR="91425" marT="91425" marB="91425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6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400"/>
                        <a:t>Published literature</a:t>
                      </a:r>
                    </a:p>
                  </a:txBody>
                  <a:tcPr marL="91425" marR="91425" marT="91425" marB="91425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400"/>
                        <a:t>Input from colleagues</a:t>
                      </a:r>
                    </a:p>
                  </a:txBody>
                  <a:tcPr marL="91425" marR="91425" marT="91425" marB="91425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506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400"/>
                        <a:t>Statistics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400" dirty="0"/>
                        <a:t>Tacit knowledge</a:t>
                      </a:r>
                    </a:p>
                  </a:txBody>
                  <a:tcPr marL="91425" marR="91425" marT="91425" marB="91425"/>
                </a:tc>
              </a:tr>
              <a:tr h="7506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400"/>
                        <a:t>Local research and evaluation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400"/>
                        <a:t>Feedback from users</a:t>
                      </a:r>
                    </a:p>
                  </a:txBody>
                  <a:tcPr marL="91425" marR="91425" marT="91425" marB="91425"/>
                </a:tc>
              </a:tr>
              <a:tr h="7506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400"/>
                        <a:t>Other documents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400"/>
                        <a:t>Anecdotal evidence</a:t>
                      </a:r>
                    </a:p>
                  </a:txBody>
                  <a:tcPr marL="91425" marR="91425" marT="91425" marB="91425"/>
                </a:tc>
              </a:tr>
              <a:tr h="7506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" sz="2400" dirty="0"/>
                        <a:t>Facts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foli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611" y="428978"/>
            <a:ext cx="8253700" cy="39740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farm5.staticflickr.com/4146/4948199898_908c351273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13061"/>
            <a:ext cx="9144000" cy="6844939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67544" y="2492896"/>
            <a:ext cx="82509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4400" dirty="0" smtClean="0"/>
              <a:t>how do librarians use evidence?</a:t>
            </a:r>
            <a:endParaRPr lang="en-CA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nvincingNov201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3568" y="1340768"/>
            <a:ext cx="7560840" cy="460851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concept of convincing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6372200" y="6093296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Koufogiannakis, 2013</a:t>
            </a:r>
            <a:endParaRPr lang="en-CA" dirty="0"/>
          </a:p>
        </p:txBody>
      </p:sp>
    </p:spTree>
    <p:extLst>
      <p:ext uri="{BB962C8B-B14F-4D97-AF65-F5344CB8AC3E}">
        <p14:creationId xmlns="" xmlns:p14="http://schemas.microsoft.com/office/powerpoint/2010/main" val="1804932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http://farm1.staticflickr.com/51/107790050_3818a0c801_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10278967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332656"/>
            <a:ext cx="43204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4400" dirty="0" smtClean="0"/>
              <a:t>"evidence is used as a weapon"</a:t>
            </a:r>
            <a:endParaRPr lang="en-CA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5436096" y="5229200"/>
            <a:ext cx="410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" sz="3200" dirty="0" smtClean="0"/>
              <a:t>Partridge, Edwards, &amp; Thorpe (2008 &amp; 2010)</a:t>
            </a:r>
            <a:endParaRPr lang="en" sz="3200" dirty="0"/>
          </a:p>
        </p:txBody>
      </p:sp>
    </p:spTree>
    <p:extLst>
      <p:ext uri="{BB962C8B-B14F-4D97-AF65-F5344CB8AC3E}">
        <p14:creationId xmlns="" xmlns:p14="http://schemas.microsoft.com/office/powerpoint/2010/main" val="38507665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://farm1.staticflickr.com/142/370460446_b841f67663_z.jpg?zz=1"/>
          <p:cNvPicPr>
            <a:picLocks noChangeAspect="1" noChangeArrowheads="1"/>
          </p:cNvPicPr>
          <p:nvPr/>
        </p:nvPicPr>
        <p:blipFill>
          <a:blip r:embed="rId3"/>
          <a:srcRect t="4228" r="1952" b="13815"/>
          <a:stretch>
            <a:fillRect/>
          </a:stretch>
        </p:blipFill>
        <p:spPr bwMode="auto">
          <a:xfrm>
            <a:off x="0" y="1125538"/>
            <a:ext cx="9144000" cy="57324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8864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400" dirty="0" smtClean="0"/>
              <a:t>Importance of the work environment</a:t>
            </a:r>
            <a:endParaRPr lang="en-CA" sz="4400" dirty="0"/>
          </a:p>
        </p:txBody>
      </p:sp>
    </p:spTree>
    <p:extLst>
      <p:ext uri="{BB962C8B-B14F-4D97-AF65-F5344CB8AC3E}">
        <p14:creationId xmlns="" xmlns:p14="http://schemas.microsoft.com/office/powerpoint/2010/main" val="33731493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445" y="1095022"/>
            <a:ext cx="2115472" cy="835378"/>
          </a:xfrm>
        </p:spPr>
        <p:txBody>
          <a:bodyPr/>
          <a:lstStyle/>
          <a:p>
            <a:r>
              <a:rPr lang="en-CA" dirty="0" smtClean="0"/>
              <a:t>Bias</a:t>
            </a:r>
            <a:endParaRPr lang="en-CA" dirty="0"/>
          </a:p>
        </p:txBody>
      </p:sp>
      <p:pic>
        <p:nvPicPr>
          <p:cNvPr id="3" name="Picture 2" descr="book vs eboo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2672" y="1196621"/>
            <a:ext cx="6300396" cy="418385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21985"/>
          </a:xfrm>
        </p:spPr>
        <p:txBody>
          <a:bodyPr/>
          <a:lstStyle/>
          <a:p>
            <a:r>
              <a:rPr lang="en-US" dirty="0" smtClean="0"/>
              <a:t>An amended model </a:t>
            </a:r>
            <a:r>
              <a:rPr lang="en-US" sz="2400" dirty="0" smtClean="0"/>
              <a:t>(based on Booth, 2009)</a:t>
            </a:r>
            <a:endParaRPr lang="en-CA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67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BCP McMaster 2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511" y="1002210"/>
            <a:ext cx="7597422" cy="5099287"/>
          </a:xfrm>
          <a:prstGeom prst="rect">
            <a:avLst/>
          </a:prstGeom>
        </p:spPr>
      </p:pic>
      <p:pic>
        <p:nvPicPr>
          <p:cNvPr id="6" name="Picture 5" descr="Brisbane200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114" y="1405114"/>
            <a:ext cx="5916788" cy="4437591"/>
          </a:xfrm>
          <a:prstGeom prst="rect">
            <a:avLst/>
          </a:prstGeom>
        </p:spPr>
      </p:pic>
      <p:pic>
        <p:nvPicPr>
          <p:cNvPr id="8" name="Picture 7" descr="north carolina eblip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6031" y="747888"/>
            <a:ext cx="6793089" cy="50948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614" y="1008559"/>
            <a:ext cx="6745319" cy="483414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Articulate</a:t>
            </a:r>
            <a:endParaRPr lang="en-CA" dirty="0"/>
          </a:p>
        </p:txBody>
      </p:sp>
      <p:pic>
        <p:nvPicPr>
          <p:cNvPr id="7" name="Content Placeholder 6" descr="articulat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10760" y="1834128"/>
            <a:ext cx="5076040" cy="452151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541866"/>
            <a:ext cx="3431823" cy="1049867"/>
          </a:xfrm>
        </p:spPr>
        <p:txBody>
          <a:bodyPr/>
          <a:lstStyle/>
          <a:p>
            <a:pPr algn="l"/>
            <a:r>
              <a:rPr lang="en-CA" sz="3600" dirty="0" smtClean="0"/>
              <a:t>Assemble</a:t>
            </a:r>
            <a:endParaRPr lang="en-CA" sz="3600" dirty="0"/>
          </a:p>
        </p:txBody>
      </p:sp>
      <p:pic>
        <p:nvPicPr>
          <p:cNvPr id="2050" name="Picture 2" descr="C:\Users\Denise\Downloads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3779" y="1467557"/>
            <a:ext cx="5034843" cy="503484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457200" y="643467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 dirty="0"/>
              <a:t>Systematic reviews</a:t>
            </a:r>
          </a:p>
          <a:p>
            <a:endParaRPr lang="en-CA" sz="1800" dirty="0" smtClean="0"/>
          </a:p>
          <a:p>
            <a:endParaRPr sz="1800" dirty="0"/>
          </a:p>
          <a:p>
            <a:pPr lvl="0" rtl="0">
              <a:buNone/>
            </a:pPr>
            <a:r>
              <a:rPr lang="en" sz="1800" dirty="0" smtClean="0">
                <a:hlinkClick r:id="rId3"/>
              </a:rPr>
              <a:t>http</a:t>
            </a:r>
            <a:r>
              <a:rPr lang="en" sz="1800" dirty="0">
                <a:hlinkClick r:id="rId3"/>
              </a:rPr>
              <a:t>://</a:t>
            </a:r>
            <a:r>
              <a:rPr lang="en" sz="1800" dirty="0" smtClean="0">
                <a:hlinkClick r:id="rId3"/>
              </a:rPr>
              <a:t>lis-systematic-reviews.wikispaces.com</a:t>
            </a:r>
            <a:endParaRPr lang="en" sz="1800" dirty="0" smtClean="0"/>
          </a:p>
          <a:p>
            <a:pPr lvl="0" rtl="0">
              <a:buNone/>
            </a:pPr>
            <a:endParaRPr lang="en" sz="1800" dirty="0" smtClean="0"/>
          </a:p>
          <a:p>
            <a:pPr lvl="0">
              <a:buNone/>
            </a:pPr>
            <a:endParaRPr lang="en-CA" sz="1800" dirty="0" smtClean="0"/>
          </a:p>
          <a:p>
            <a:pPr lvl="0">
              <a:buNone/>
            </a:pPr>
            <a:r>
              <a:rPr lang="en-CA" sz="1800" dirty="0" smtClean="0"/>
              <a:t>Evidence summaries</a:t>
            </a:r>
          </a:p>
          <a:p>
            <a:endParaRPr lang="en-CA" sz="1800" dirty="0" smtClean="0"/>
          </a:p>
          <a:p>
            <a:endParaRPr lang="en-CA" sz="1800" dirty="0" smtClean="0"/>
          </a:p>
          <a:p>
            <a:endParaRPr lang="en-CA" sz="1800" dirty="0" smtClean="0"/>
          </a:p>
          <a:p>
            <a:pPr lvl="0">
              <a:buNone/>
            </a:pPr>
            <a:r>
              <a:rPr lang="en-CA" sz="1800" dirty="0" smtClean="0">
                <a:hlinkClick r:id="rId4"/>
              </a:rPr>
              <a:t>http://ejournals.library.ualberta.ca/index.php/EBLIP</a:t>
            </a:r>
            <a:endParaRPr lang="en-CA" sz="1800" dirty="0" smtClean="0"/>
          </a:p>
          <a:p>
            <a:pPr lvl="0">
              <a:buNone/>
            </a:pPr>
            <a:endParaRPr lang="en" sz="1800" dirty="0"/>
          </a:p>
        </p:txBody>
      </p:sp>
      <p:sp>
        <p:nvSpPr>
          <p:cNvPr id="307" name="Shape 307"/>
          <p:cNvSpPr/>
          <p:nvPr/>
        </p:nvSpPr>
        <p:spPr>
          <a:xfrm>
            <a:off x="559825" y="1120466"/>
            <a:ext cx="2857500" cy="59055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6" name="Shape 314"/>
          <p:cNvSpPr/>
          <p:nvPr/>
        </p:nvSpPr>
        <p:spPr>
          <a:xfrm>
            <a:off x="559825" y="3271278"/>
            <a:ext cx="3895725" cy="923925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43933" y="623232"/>
            <a:ext cx="2749903" cy="1117499"/>
          </a:xfrm>
        </p:spPr>
        <p:txBody>
          <a:bodyPr/>
          <a:lstStyle/>
          <a:p>
            <a:pPr algn="l"/>
            <a:r>
              <a:rPr lang="en-CA" sz="3600" dirty="0" smtClean="0"/>
              <a:t>Assess</a:t>
            </a:r>
            <a:endParaRPr lang="en-CA" sz="3600" dirty="0"/>
          </a:p>
        </p:txBody>
      </p:sp>
      <p:pic>
        <p:nvPicPr>
          <p:cNvPr id="51202" name="Picture 2" descr="http://cdn.morguefile.com/imageData/public/files/d/doctorbob/preview/fldr_2005_03_06/file0007752290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3836" y="1927049"/>
            <a:ext cx="5905500" cy="44291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90690" y="903111"/>
            <a:ext cx="2565400" cy="1015899"/>
          </a:xfrm>
        </p:spPr>
        <p:txBody>
          <a:bodyPr/>
          <a:lstStyle/>
          <a:p>
            <a:pPr algn="l"/>
            <a:r>
              <a:rPr lang="en-CA" sz="3600" dirty="0" smtClean="0"/>
              <a:t>Agree</a:t>
            </a:r>
            <a:endParaRPr lang="en-CA" sz="3600" dirty="0"/>
          </a:p>
        </p:txBody>
      </p:sp>
      <p:pic>
        <p:nvPicPr>
          <p:cNvPr id="47106" name="Picture 2" descr="http://cdn.morguefile.com/imageData/public/files/i/imelenchon/10/l/1349825389jvn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6446" y="2553230"/>
            <a:ext cx="5905500" cy="34766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8067" y="711200"/>
            <a:ext cx="3287889" cy="1298020"/>
          </a:xfrm>
        </p:spPr>
        <p:txBody>
          <a:bodyPr/>
          <a:lstStyle/>
          <a:p>
            <a:pPr algn="l"/>
            <a:r>
              <a:rPr lang="en-CA" sz="3600" dirty="0" smtClean="0"/>
              <a:t>Adapt</a:t>
            </a:r>
            <a:endParaRPr lang="en-CA" sz="3600" dirty="0"/>
          </a:p>
        </p:txBody>
      </p:sp>
      <p:pic>
        <p:nvPicPr>
          <p:cNvPr id="45058" name="Picture 2" descr="http://cdn.morguefile.com/imageData/public/files/j/jdurham/preview/fldr_2008_11_16/file00010000770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5956" y="1238544"/>
            <a:ext cx="3953581" cy="52714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Key questions an EB practitioner should ask themselves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39504964"/>
              </p:ext>
            </p:extLst>
          </p:nvPr>
        </p:nvGraphicFramePr>
        <p:xfrm>
          <a:off x="467544" y="1412776"/>
          <a:ext cx="8229600" cy="5102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533961"/>
            <a:ext cx="2133176" cy="6541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708275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Bringing the components together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1421892" y="1750123"/>
          <a:ext cx="6057900" cy="4305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 smtClean="0"/>
              <a:t>Determinants of evidence use</a:t>
            </a:r>
            <a:endParaRPr lang="en" dirty="0"/>
          </a:p>
        </p:txBody>
      </p:sp>
      <p:sp>
        <p:nvSpPr>
          <p:cNvPr id="423" name="Shape 4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 smtClean="0"/>
              <a:t>Organizational </a:t>
            </a:r>
            <a:r>
              <a:rPr lang="en" dirty="0"/>
              <a:t>dynamics</a:t>
            </a:r>
          </a:p>
          <a:p>
            <a:pPr marL="457200" lvl="0" indent="-4191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 smtClean="0"/>
              <a:t>Time</a:t>
            </a:r>
          </a:p>
          <a:p>
            <a:pPr marL="457200" lvl="0" indent="-4191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 smtClean="0"/>
              <a:t>Personal outlook</a:t>
            </a:r>
          </a:p>
          <a:p>
            <a:pPr marL="457200" lvl="0" indent="-4191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 smtClean="0"/>
              <a:t>Education and training</a:t>
            </a:r>
            <a:endParaRPr lang="en" dirty="0"/>
          </a:p>
          <a:p>
            <a:pPr marL="457200" lvl="0" indent="-4191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dirty="0" smtClean="0"/>
              <a:t>Information needs</a:t>
            </a:r>
            <a:endParaRPr lang="en" dirty="0"/>
          </a:p>
          <a:p>
            <a:endParaRPr dirty="0"/>
          </a:p>
        </p:txBody>
      </p:sp>
      <p:pic>
        <p:nvPicPr>
          <p:cNvPr id="4" name="Picture 3" descr="choose a direct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5467" y="3920068"/>
            <a:ext cx="3849511" cy="288713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135467"/>
            <a:ext cx="8229600" cy="914083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 smtClean="0"/>
              <a:t>Determinants by level of control</a:t>
            </a:r>
            <a:endParaRPr lang="en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 l="25160" t="26426" r="30449" b="8108"/>
          <a:stretch>
            <a:fillRect/>
          </a:stretch>
        </p:blipFill>
        <p:spPr bwMode="auto">
          <a:xfrm>
            <a:off x="1537547" y="1188720"/>
            <a:ext cx="5964555" cy="510065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blip 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9086" y="3882932"/>
            <a:ext cx="1423025" cy="14684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What is evidence based library and information practice?</a:t>
            </a:r>
            <a:endParaRPr lang="en-C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http://farm6.staticflickr.com/5054/5439074678_36852d7143_z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-459432"/>
            <a:ext cx="9612560" cy="9612562"/>
          </a:xfrm>
          <a:prstGeom prst="rect">
            <a:avLst/>
          </a:prstGeom>
          <a:noFill/>
        </p:spPr>
      </p:pic>
      <p:sp>
        <p:nvSpPr>
          <p:cNvPr id="3" name="Shape 88"/>
          <p:cNvSpPr txBox="1">
            <a:spLocks/>
          </p:cNvSpPr>
          <p:nvPr/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evidence helps us find answers</a:t>
            </a:r>
            <a:endParaRPr kumimoji="0" lang="en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75248" y="4221088"/>
            <a:ext cx="6768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" sz="3200" dirty="0" smtClean="0">
                <a:latin typeface="+mn-lt"/>
              </a:rPr>
              <a:t>- we get there by questioning</a:t>
            </a:r>
          </a:p>
          <a:p>
            <a:pPr lvl="0"/>
            <a:r>
              <a:rPr lang="en" sz="3200" dirty="0" smtClean="0">
                <a:latin typeface="+mn-lt"/>
              </a:rPr>
              <a:t>- we get there by testing</a:t>
            </a:r>
          </a:p>
          <a:p>
            <a:pPr lvl="0"/>
            <a:r>
              <a:rPr lang="en" sz="3200" dirty="0" smtClean="0">
                <a:latin typeface="+mn-lt"/>
              </a:rPr>
              <a:t>- we get there by making mistakes</a:t>
            </a:r>
            <a:endParaRPr lang="en" sz="3200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62695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3822" y="372533"/>
            <a:ext cx="3838222" cy="5080000"/>
          </a:xfrm>
        </p:spPr>
        <p:txBody>
          <a:bodyPr/>
          <a:lstStyle/>
          <a:p>
            <a:pPr lvl="2"/>
            <a:r>
              <a:rPr lang="en" sz="7200" kern="1200" dirty="0" smtClean="0">
                <a:solidFill>
                  <a:srgbClr val="002060"/>
                </a:solidFill>
              </a:rPr>
              <a:t/>
            </a:r>
            <a:br>
              <a:rPr lang="en" sz="7200" kern="1200" dirty="0" smtClean="0">
                <a:solidFill>
                  <a:srgbClr val="002060"/>
                </a:solidFill>
              </a:rPr>
            </a:br>
            <a:r>
              <a:rPr lang="en" sz="7200" kern="1200" dirty="0" smtClean="0">
                <a:solidFill>
                  <a:srgbClr val="002060"/>
                </a:solidFill>
              </a:rPr>
              <a:t/>
            </a:r>
            <a:br>
              <a:rPr lang="en" sz="7200" kern="1200" dirty="0" smtClean="0">
                <a:solidFill>
                  <a:srgbClr val="002060"/>
                </a:solidFill>
              </a:rPr>
            </a:br>
            <a:r>
              <a:rPr lang="en" sz="7200" kern="1200" dirty="0" smtClean="0">
                <a:solidFill>
                  <a:srgbClr val="002060"/>
                </a:solidFill>
              </a:rPr>
              <a:t/>
            </a:r>
            <a:br>
              <a:rPr lang="en" sz="7200" kern="1200" dirty="0" smtClean="0">
                <a:solidFill>
                  <a:srgbClr val="002060"/>
                </a:solidFill>
              </a:rPr>
            </a:br>
            <a:r>
              <a:rPr lang="en" sz="7200" kern="1200" dirty="0" smtClean="0">
                <a:solidFill>
                  <a:srgbClr val="002060"/>
                </a:solidFill>
              </a:rPr>
              <a:t/>
            </a:r>
            <a:br>
              <a:rPr lang="en" sz="7200" kern="1200" dirty="0" smtClean="0">
                <a:solidFill>
                  <a:srgbClr val="002060"/>
                </a:solidFill>
              </a:rPr>
            </a:br>
            <a:r>
              <a:rPr lang="en" sz="7200" kern="1200" dirty="0" smtClean="0">
                <a:solidFill>
                  <a:srgbClr val="002060"/>
                </a:solidFill>
              </a:rPr>
              <a:t/>
            </a:r>
            <a:br>
              <a:rPr lang="en" sz="7200" kern="1200" dirty="0" smtClean="0">
                <a:solidFill>
                  <a:srgbClr val="002060"/>
                </a:solidFill>
              </a:rPr>
            </a:br>
            <a:r>
              <a:rPr lang="en" sz="7200" kern="1200" dirty="0" smtClean="0">
                <a:solidFill>
                  <a:srgbClr val="002060"/>
                </a:solidFill>
              </a:rPr>
              <a:t/>
            </a:r>
            <a:br>
              <a:rPr lang="en" sz="7200" kern="1200" dirty="0" smtClean="0">
                <a:solidFill>
                  <a:srgbClr val="002060"/>
                </a:solidFill>
              </a:rPr>
            </a:br>
            <a:r>
              <a:rPr lang="en" sz="7200" kern="1200" dirty="0" smtClean="0">
                <a:solidFill>
                  <a:srgbClr val="002060"/>
                </a:solidFill>
              </a:rPr>
              <a:t>EBLIP is a mindset</a:t>
            </a:r>
            <a:r>
              <a:rPr lang="en" sz="3200" kern="1200" dirty="0" smtClean="0">
                <a:solidFill>
                  <a:srgbClr val="002060"/>
                </a:solidFill>
              </a:rPr>
              <a:t/>
            </a:r>
            <a:br>
              <a:rPr lang="en" sz="3200" kern="1200" dirty="0" smtClean="0">
                <a:solidFill>
                  <a:srgbClr val="002060"/>
                </a:solidFill>
              </a:rPr>
            </a:br>
            <a:endParaRPr lang="en-CA" dirty="0"/>
          </a:p>
        </p:txBody>
      </p:sp>
      <p:pic>
        <p:nvPicPr>
          <p:cNvPr id="3" name="Picture 2" descr="curious ca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4533" y="1162755"/>
            <a:ext cx="4064000" cy="4064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03950" y="1986844"/>
            <a:ext cx="8229600" cy="2596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-CA" i="1" dirty="0" smtClean="0"/>
              <a:t>“</a:t>
            </a:r>
            <a:r>
              <a:rPr lang="en" i="1" dirty="0" smtClean="0"/>
              <a:t>Wisdom </a:t>
            </a:r>
            <a:r>
              <a:rPr lang="en" i="1" dirty="0"/>
              <a:t>means acting with knowledge while doubting what you know</a:t>
            </a:r>
            <a:r>
              <a:rPr lang="en" i="1" dirty="0" smtClean="0"/>
              <a:t>.</a:t>
            </a:r>
            <a:r>
              <a:rPr lang="en-CA" i="1" dirty="0" smtClean="0"/>
              <a:t>”</a:t>
            </a:r>
            <a:endParaRPr lang="en" i="1" dirty="0"/>
          </a:p>
          <a:p>
            <a:endParaRPr dirty="0"/>
          </a:p>
          <a:p>
            <a:pPr marL="0" lvl="0" indent="0" algn="ctr" rtl="0">
              <a:buNone/>
            </a:pPr>
            <a:r>
              <a:rPr lang="en" sz="1800" dirty="0"/>
              <a:t>Jeffrey </a:t>
            </a:r>
            <a:r>
              <a:rPr lang="en" sz="1800" dirty="0" smtClean="0"/>
              <a:t>Pfeffer</a:t>
            </a:r>
            <a:r>
              <a:rPr lang="en-CA" sz="1800" dirty="0" smtClean="0"/>
              <a:t> &amp; </a:t>
            </a:r>
            <a:r>
              <a:rPr lang="en" sz="1800" dirty="0" smtClean="0"/>
              <a:t>Robert </a:t>
            </a:r>
            <a:r>
              <a:rPr lang="en" sz="1800" dirty="0"/>
              <a:t>I. Sutton</a:t>
            </a:r>
          </a:p>
          <a:p>
            <a:endParaRPr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089" y="274637"/>
            <a:ext cx="8579555" cy="6510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 more detail </a:t>
            </a:r>
            <a:r>
              <a:rPr lang="en-US" sz="3600" dirty="0" smtClean="0"/>
              <a:t>(articles are open access):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5022"/>
            <a:ext cx="8229600" cy="5472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/>
              <a:t>Koufogiannakis</a:t>
            </a:r>
            <a:r>
              <a:rPr lang="en-US" sz="2400" dirty="0" smtClean="0"/>
              <a:t>, D. (2012). Academic librarians’ conception and use of evidence sources in practice. </a:t>
            </a:r>
            <a:r>
              <a:rPr lang="en-US" sz="2400" i="1" dirty="0" smtClean="0"/>
              <a:t>Evidence Based Library and Information Practice, 7</a:t>
            </a:r>
            <a:r>
              <a:rPr lang="en-US" sz="2400" dirty="0" smtClean="0"/>
              <a:t>(4), 5-24.</a:t>
            </a:r>
          </a:p>
          <a:p>
            <a:pPr>
              <a:buNone/>
            </a:pPr>
            <a:r>
              <a:rPr lang="en-US" sz="2400" dirty="0" smtClean="0"/>
              <a:t>Koufogiannakis, D. (2013). Academic librarians use evidence for convincing: A qualitative study. </a:t>
            </a:r>
            <a:r>
              <a:rPr lang="en-US" sz="2400" i="1" dirty="0" smtClean="0"/>
              <a:t>SAGE Open, </a:t>
            </a:r>
            <a:r>
              <a:rPr lang="en-CA" sz="2400" i="1" dirty="0" smtClean="0"/>
              <a:t>3</a:t>
            </a:r>
            <a:r>
              <a:rPr lang="en-CA" sz="2400" dirty="0" smtClean="0"/>
              <a:t>: 2158244013490708. </a:t>
            </a:r>
          </a:p>
          <a:p>
            <a:pPr>
              <a:buNone/>
            </a:pPr>
            <a:r>
              <a:rPr lang="en-CA" sz="2400" dirty="0" smtClean="0"/>
              <a:t>Koufogiannakis, D. (in press) Determinants of evidence use in academic librarian decision making. College &amp; Research Libraries. Pre-print: http://crl.acrl.org/content/early/2014/01/17/crl13-570.short?rss=1</a:t>
            </a:r>
            <a:endParaRPr lang="en-CA" sz="2400" dirty="0"/>
          </a:p>
        </p:txBody>
      </p:sp>
    </p:spTree>
    <p:extLst>
      <p:ext uri="{BB962C8B-B14F-4D97-AF65-F5344CB8AC3E}">
        <p14:creationId xmlns="" xmlns:p14="http://schemas.microsoft.com/office/powerpoint/2010/main" val="35118435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References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-457200">
              <a:buNone/>
            </a:pPr>
            <a:r>
              <a:rPr lang="en-CA" sz="1400" dirty="0"/>
              <a:t>Booth, A. (2000, July). </a:t>
            </a:r>
            <a:r>
              <a:rPr lang="en-CA" sz="1400" i="1" dirty="0"/>
              <a:t>Librarian heal thyself: Evidence based librarianship, useful, practical, </a:t>
            </a:r>
            <a:r>
              <a:rPr lang="en-CA" sz="1400" i="1" dirty="0" smtClean="0"/>
              <a:t> 	desirable</a:t>
            </a:r>
            <a:r>
              <a:rPr lang="en-CA" sz="1400" i="1" dirty="0"/>
              <a:t>?</a:t>
            </a:r>
            <a:r>
              <a:rPr lang="en-CA" sz="1400" dirty="0"/>
              <a:t> </a:t>
            </a:r>
            <a:r>
              <a:rPr lang="en-CA" sz="1400" dirty="0" smtClean="0"/>
              <a:t>8</a:t>
            </a:r>
            <a:r>
              <a:rPr lang="en-CA" sz="1400" baseline="30000" dirty="0" smtClean="0"/>
              <a:t>th</a:t>
            </a:r>
            <a:r>
              <a:rPr lang="en-CA" sz="1400" dirty="0" smtClean="0"/>
              <a:t> International </a:t>
            </a:r>
            <a:r>
              <a:rPr lang="en-CA" sz="1400" dirty="0"/>
              <a:t>Congress on Medical Librarianship, London, UK. </a:t>
            </a:r>
            <a:endParaRPr lang="en-US" sz="1400" dirty="0"/>
          </a:p>
          <a:p>
            <a:pPr marL="0" indent="-457200">
              <a:buNone/>
            </a:pPr>
            <a:r>
              <a:rPr lang="en-CA" sz="1400" dirty="0"/>
              <a:t>Booth, A. (</a:t>
            </a:r>
            <a:r>
              <a:rPr lang="en-CA" sz="1400" dirty="0" smtClean="0"/>
              <a:t>2009). </a:t>
            </a:r>
            <a:r>
              <a:rPr lang="en-CA" sz="1400" dirty="0"/>
              <a:t>EBLIP five-point-zero: Towards a collaborative model of evidence-based practice. </a:t>
            </a:r>
            <a:r>
              <a:rPr lang="en-CA" sz="1400" dirty="0" smtClean="0"/>
              <a:t>	</a:t>
            </a:r>
            <a:r>
              <a:rPr lang="en-CA" sz="1400" i="1" dirty="0" smtClean="0"/>
              <a:t>Health </a:t>
            </a:r>
            <a:r>
              <a:rPr lang="en-CA" sz="1400" i="1" dirty="0"/>
              <a:t>Information and Libraries Journal, 26</a:t>
            </a:r>
            <a:r>
              <a:rPr lang="en-CA" sz="1400" dirty="0"/>
              <a:t>(4), 341-344.</a:t>
            </a:r>
            <a:endParaRPr lang="en-US" sz="1400" dirty="0"/>
          </a:p>
          <a:p>
            <a:pPr marL="0" indent="-457200">
              <a:buNone/>
            </a:pPr>
            <a:r>
              <a:rPr lang="en-CA" sz="1400" dirty="0"/>
              <a:t>Hayward, R. S. (2007). Evidence-based information cycle. </a:t>
            </a:r>
            <a:r>
              <a:rPr lang="en-CA" sz="1400" i="1" dirty="0"/>
              <a:t>Centre for Health Evidence</a:t>
            </a:r>
            <a:r>
              <a:rPr lang="en-CA" sz="1400" dirty="0"/>
              <a:t>. Retrieved 9 </a:t>
            </a:r>
            <a:r>
              <a:rPr lang="en-CA" sz="1400" dirty="0" smtClean="0"/>
              <a:t>	Nov</a:t>
            </a:r>
            <a:r>
              <a:rPr lang="en-CA" sz="1400" dirty="0"/>
              <a:t>. </a:t>
            </a:r>
            <a:r>
              <a:rPr lang="en-CA" sz="1400" dirty="0" smtClean="0"/>
              <a:t>2011 </a:t>
            </a:r>
            <a:r>
              <a:rPr lang="en-CA" sz="1400" dirty="0"/>
              <a:t>from </a:t>
            </a:r>
            <a:r>
              <a:rPr lang="en-CA" sz="1400" dirty="0">
                <a:hlinkClick r:id="rId3"/>
              </a:rPr>
              <a:t>http://www.cche.net/info.asp</a:t>
            </a:r>
            <a:endParaRPr lang="en-US" sz="1400" dirty="0"/>
          </a:p>
          <a:p>
            <a:pPr marL="0" indent="-457200">
              <a:buNone/>
            </a:pPr>
            <a:r>
              <a:rPr lang="en-CA" sz="1400" dirty="0" smtClean="0"/>
              <a:t>Partridge</a:t>
            </a:r>
            <a:r>
              <a:rPr lang="en-CA" sz="1400" dirty="0"/>
              <a:t>, H., Edwards, S., &amp; Thorpe, C. (2010). Evidence-based practice : Information professionals’ </a:t>
            </a:r>
            <a:r>
              <a:rPr lang="en-CA" sz="1400" dirty="0" smtClean="0"/>
              <a:t>	experience </a:t>
            </a:r>
            <a:r>
              <a:rPr lang="en-CA" sz="1400" dirty="0"/>
              <a:t>of information literacy in the workplace. In A. Lloyd, &amp; S. </a:t>
            </a:r>
            <a:r>
              <a:rPr lang="en-CA" sz="1400" dirty="0" err="1"/>
              <a:t>Talja</a:t>
            </a:r>
            <a:r>
              <a:rPr lang="en-CA" sz="1400" dirty="0"/>
              <a:t> (Eds.). </a:t>
            </a:r>
            <a:r>
              <a:rPr lang="en-CA" sz="1400" dirty="0" smtClean="0"/>
              <a:t>	</a:t>
            </a:r>
            <a:r>
              <a:rPr lang="en-CA" sz="1400" i="1" dirty="0" smtClean="0"/>
              <a:t>Practising 	information </a:t>
            </a:r>
            <a:r>
              <a:rPr lang="en-CA" sz="1400" i="1" dirty="0"/>
              <a:t>literacy: Bringing theories of learning, practice and information </a:t>
            </a:r>
            <a:r>
              <a:rPr lang="en-CA" sz="1400" i="1" dirty="0" smtClean="0"/>
              <a:t>	literacy </a:t>
            </a:r>
            <a:r>
              <a:rPr lang="en-CA" sz="1400" i="1" dirty="0"/>
              <a:t>together</a:t>
            </a:r>
            <a:r>
              <a:rPr lang="en-CA" sz="1400" dirty="0"/>
              <a:t>. </a:t>
            </a:r>
            <a:r>
              <a:rPr lang="en-CA" sz="1400" dirty="0" smtClean="0"/>
              <a:t> </a:t>
            </a:r>
            <a:r>
              <a:rPr lang="en-CA" sz="1400" dirty="0" err="1" smtClean="0"/>
              <a:t>Wagga</a:t>
            </a:r>
            <a:r>
              <a:rPr lang="en-CA" sz="1400" dirty="0" smtClean="0"/>
              <a:t> </a:t>
            </a:r>
            <a:r>
              <a:rPr lang="en-CA" sz="1400" dirty="0" err="1"/>
              <a:t>Wagga</a:t>
            </a:r>
            <a:r>
              <a:rPr lang="en-CA" sz="1400" dirty="0"/>
              <a:t>, NSW: Charles Sturt University.</a:t>
            </a:r>
            <a:endParaRPr lang="en-US" sz="1400" dirty="0"/>
          </a:p>
          <a:p>
            <a:pPr marL="0" indent="-457200">
              <a:buNone/>
            </a:pPr>
            <a:r>
              <a:rPr lang="en-CA" sz="1400" dirty="0" err="1"/>
              <a:t>Schrum</a:t>
            </a:r>
            <a:r>
              <a:rPr lang="en-CA" sz="1400" dirty="0"/>
              <a:t>, D. (2011). Classifying forms and combinations of evidence: Necessary in a science of </a:t>
            </a:r>
            <a:r>
              <a:rPr lang="en-CA" sz="1400" dirty="0" smtClean="0"/>
              <a:t>	evidence</a:t>
            </a:r>
            <a:r>
              <a:rPr lang="en-CA" sz="1400" dirty="0"/>
              <a:t>. In </a:t>
            </a:r>
            <a:r>
              <a:rPr lang="en-CA" sz="1400" dirty="0" smtClean="0"/>
              <a:t>P</a:t>
            </a:r>
            <a:r>
              <a:rPr lang="en-CA" sz="1400" dirty="0"/>
              <a:t>. </a:t>
            </a:r>
            <a:r>
              <a:rPr lang="en-CA" sz="1400" dirty="0" err="1"/>
              <a:t>Dawid</a:t>
            </a:r>
            <a:r>
              <a:rPr lang="en-CA" sz="1400" dirty="0"/>
              <a:t>, W. Twining, &amp; M. </a:t>
            </a:r>
            <a:r>
              <a:rPr lang="en-CA" sz="1400" dirty="0" err="1"/>
              <a:t>Vasilaki</a:t>
            </a:r>
            <a:r>
              <a:rPr lang="en-CA" sz="1400" dirty="0"/>
              <a:t> (Eds.). </a:t>
            </a:r>
            <a:r>
              <a:rPr lang="en-CA" sz="1400" i="1" dirty="0"/>
              <a:t>Evidence, inference and enquiry</a:t>
            </a:r>
            <a:r>
              <a:rPr lang="en-CA" sz="1400" dirty="0"/>
              <a:t>. </a:t>
            </a:r>
            <a:r>
              <a:rPr lang="en-CA" sz="1400" dirty="0" smtClean="0"/>
              <a:t>	(</a:t>
            </a:r>
            <a:r>
              <a:rPr lang="en-CA" sz="1400" dirty="0"/>
              <a:t>pp. 11-36). </a:t>
            </a:r>
            <a:r>
              <a:rPr lang="en-CA" sz="1400" dirty="0" smtClean="0"/>
              <a:t>Oxford</a:t>
            </a:r>
            <a:r>
              <a:rPr lang="en-CA" sz="1400" dirty="0"/>
              <a:t>: Oxford </a:t>
            </a:r>
            <a:r>
              <a:rPr lang="en-CA" sz="1400" dirty="0" smtClean="0"/>
              <a:t>University </a:t>
            </a:r>
            <a:r>
              <a:rPr lang="en-CA" sz="1400" dirty="0"/>
              <a:t>Press</a:t>
            </a:r>
            <a:r>
              <a:rPr lang="en-CA" sz="1400" dirty="0" smtClean="0"/>
              <a:t>.</a:t>
            </a:r>
          </a:p>
          <a:p>
            <a:pPr marL="0" indent="-457200">
              <a:buNone/>
            </a:pPr>
            <a:r>
              <a:rPr lang="en-CA" sz="1400" dirty="0"/>
              <a:t>Thorpe, C., Partridge, H., &amp; Edwards, S. L. (2008). </a:t>
            </a:r>
            <a:r>
              <a:rPr lang="en-CA" sz="1400" i="1" dirty="0"/>
              <a:t>Are library and information professionals ready for </a:t>
            </a:r>
            <a:r>
              <a:rPr lang="en-CA" sz="1400" i="1" dirty="0" smtClean="0"/>
              <a:t>	evidence </a:t>
            </a:r>
            <a:r>
              <a:rPr lang="en-CA" sz="1400" i="1" dirty="0"/>
              <a:t>based practice?</a:t>
            </a:r>
            <a:r>
              <a:rPr lang="en-CA" sz="1400" dirty="0"/>
              <a:t> Paper presented at the ALIA Biennial Conference: Dreaming08, </a:t>
            </a:r>
            <a:r>
              <a:rPr lang="en-CA" sz="1400" dirty="0" smtClean="0"/>
              <a:t>	Alice </a:t>
            </a:r>
            <a:r>
              <a:rPr lang="en-CA" sz="1400" dirty="0"/>
              <a:t>Springs, Australia. Retrieved 20 Nov 2011 from </a:t>
            </a:r>
            <a:r>
              <a:rPr lang="en-CA" sz="1400" dirty="0" smtClean="0"/>
              <a:t>	http</a:t>
            </a:r>
            <a:r>
              <a:rPr lang="en-CA" sz="1400" dirty="0"/>
              <a:t>://conferences.alia.org.au/alia2008/papers/pdfs/309.pdf</a:t>
            </a:r>
            <a:endParaRPr lang="en-US" sz="1400" dirty="0"/>
          </a:p>
          <a:p>
            <a:pPr marL="0" indent="-457200">
              <a:buNone/>
            </a:pPr>
            <a:endParaRPr lang="en-US" sz="1400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63894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://farm3.staticflickr.com/2308/2199279712_b49ec2e75c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-6105206"/>
            <a:ext cx="11483752" cy="1491326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15616" y="632178"/>
            <a:ext cx="73448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dirty="0" smtClean="0"/>
              <a:t>“an approach to information science that promotes the collection, interpretation and integration of valid, important and applicable user-reported, librarian observed, and research-derived evidence. The best available evidence, moderated by user needs and preferences, is applied to improve the quality of professional judgements” </a:t>
            </a:r>
          </a:p>
          <a:p>
            <a:r>
              <a:rPr lang="en-CA" sz="2800" dirty="0" smtClean="0"/>
              <a:t>					(Booth, 2000) </a:t>
            </a:r>
          </a:p>
        </p:txBody>
      </p:sp>
    </p:spTree>
    <p:extLst>
      <p:ext uri="{BB962C8B-B14F-4D97-AF65-F5344CB8AC3E}">
        <p14:creationId xmlns="" xmlns:p14="http://schemas.microsoft.com/office/powerpoint/2010/main" val="28404374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5A’s of evidence based practice </a:t>
            </a:r>
            <a:endParaRPr lang="en-CA" dirty="0"/>
          </a:p>
        </p:txBody>
      </p:sp>
      <p:pic>
        <p:nvPicPr>
          <p:cNvPr id="3" name="Picture 2" descr="info_cycle_all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67744" y="1772816"/>
            <a:ext cx="4239914" cy="40324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79912" y="6093296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dirty="0" smtClean="0"/>
              <a:t>(Hayward, 2007, http://www.cche.net/info.asp)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="" xmlns:p14="http://schemas.microsoft.com/office/powerpoint/2010/main" val="2726587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397" y="1072444"/>
            <a:ext cx="2661253" cy="2082800"/>
          </a:xfrm>
        </p:spPr>
        <p:txBody>
          <a:bodyPr/>
          <a:lstStyle/>
          <a:p>
            <a:pPr indent="0"/>
            <a:r>
              <a:rPr lang="en-CA" dirty="0" smtClean="0"/>
              <a:t>A focus on published research</a:t>
            </a:r>
            <a:endParaRPr lang="en-CA" dirty="0"/>
          </a:p>
        </p:txBody>
      </p:sp>
      <p:pic>
        <p:nvPicPr>
          <p:cNvPr id="3" name="Picture 2" descr="read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8650" y="1552223"/>
            <a:ext cx="6245350" cy="4165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rm6.staticflickr.com/5224/5589236662_603912c6c0_z.jpg"/>
          <p:cNvPicPr>
            <a:picLocks noChangeAspect="1" noChangeArrowheads="1"/>
          </p:cNvPicPr>
          <p:nvPr/>
        </p:nvPicPr>
        <p:blipFill>
          <a:blip r:embed="rId3"/>
          <a:srcRect l="14175" t="5906" r="19676" b="5501"/>
          <a:stretch>
            <a:fillRect/>
          </a:stretch>
        </p:blipFill>
        <p:spPr bwMode="auto">
          <a:xfrm>
            <a:off x="395536" y="692696"/>
            <a:ext cx="4032448" cy="5400600"/>
          </a:xfrm>
          <a:prstGeom prst="rect">
            <a:avLst/>
          </a:prstGeom>
          <a:noFill/>
        </p:spPr>
      </p:pic>
      <p:pic>
        <p:nvPicPr>
          <p:cNvPr id="1028" name="Picture 4" descr="http://farm6.staticflickr.com/5136/5533934035_9e066857e6.jpg"/>
          <p:cNvPicPr>
            <a:picLocks noChangeAspect="1" noChangeArrowheads="1"/>
          </p:cNvPicPr>
          <p:nvPr/>
        </p:nvPicPr>
        <p:blipFill>
          <a:blip r:embed="rId4"/>
          <a:srcRect l="-34616" t="34615" r="30769" b="-32051"/>
          <a:stretch>
            <a:fillRect/>
          </a:stretch>
        </p:blipFill>
        <p:spPr bwMode="auto">
          <a:xfrm>
            <a:off x="2915816" y="620688"/>
            <a:ext cx="5832648" cy="82089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170767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farm4.staticflickr.com/3563/3408879691_2145f15445_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815798" cy="72105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27463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3250" name="Picture 2" descr="http://farm3.staticflickr.com/2260/2493971364_6285d701da_o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692696" y="0"/>
            <a:ext cx="1306629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899592" y="1268760"/>
            <a:ext cx="784887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" sz="4000" dirty="0" smtClean="0"/>
              <a:t>“the available body of facts or information indicating whether a belief or proposition is true or valid” </a:t>
            </a:r>
          </a:p>
          <a:p>
            <a:pPr algn="ctr"/>
            <a:endParaRPr lang="en" sz="4000" dirty="0" smtClean="0"/>
          </a:p>
          <a:p>
            <a:pPr algn="ctr"/>
            <a:r>
              <a:rPr lang="en" sz="3200" dirty="0" smtClean="0"/>
              <a:t>(Oxford Dictionary, 2011)</a:t>
            </a:r>
            <a:endParaRPr lang="en-CA" sz="3200" dirty="0"/>
          </a:p>
        </p:txBody>
      </p:sp>
    </p:spTree>
    <p:extLst>
      <p:ext uri="{BB962C8B-B14F-4D97-AF65-F5344CB8AC3E}">
        <p14:creationId xmlns="" xmlns:p14="http://schemas.microsoft.com/office/powerpoint/2010/main" val="993536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22843</TotalTime>
  <Words>968</Words>
  <Application>Microsoft Office PowerPoint</Application>
  <PresentationFormat>On-screen Show (4:3)</PresentationFormat>
  <Paragraphs>166</Paragraphs>
  <Slides>34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/>
      <vt:lpstr>Evidence based library and information practice</vt:lpstr>
      <vt:lpstr>Slide 2</vt:lpstr>
      <vt:lpstr>What is evidence based library and information practice?</vt:lpstr>
      <vt:lpstr>Slide 4</vt:lpstr>
      <vt:lpstr>5A’s of evidence based practice </vt:lpstr>
      <vt:lpstr>A focus on published research</vt:lpstr>
      <vt:lpstr>Slide 7</vt:lpstr>
      <vt:lpstr>Slide 8</vt:lpstr>
      <vt:lpstr>Slide 9</vt:lpstr>
      <vt:lpstr>Properties of evidence</vt:lpstr>
      <vt:lpstr>“I’m clueless how to speak evidence”      (Librarian 13)</vt:lpstr>
      <vt:lpstr>Evidence Sources</vt:lpstr>
      <vt:lpstr>Slide 13</vt:lpstr>
      <vt:lpstr>Slide 14</vt:lpstr>
      <vt:lpstr>The concept of convincing</vt:lpstr>
      <vt:lpstr>Slide 16</vt:lpstr>
      <vt:lpstr>Slide 17</vt:lpstr>
      <vt:lpstr>Bias</vt:lpstr>
      <vt:lpstr>An amended model (based on Booth, 2009)</vt:lpstr>
      <vt:lpstr>Articulate</vt:lpstr>
      <vt:lpstr>Assemble</vt:lpstr>
      <vt:lpstr>Slide 22</vt:lpstr>
      <vt:lpstr>Assess</vt:lpstr>
      <vt:lpstr>Agree</vt:lpstr>
      <vt:lpstr>Adapt</vt:lpstr>
      <vt:lpstr>Key questions an EB practitioner should ask themselves</vt:lpstr>
      <vt:lpstr>Bringing the components together</vt:lpstr>
      <vt:lpstr>Determinants of evidence use</vt:lpstr>
      <vt:lpstr>Determinants by level of control</vt:lpstr>
      <vt:lpstr>Slide 30</vt:lpstr>
      <vt:lpstr>      EBLIP is a mindset </vt:lpstr>
      <vt:lpstr>Slide 32</vt:lpstr>
      <vt:lpstr>For more detail (articles are open access):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Evidence based librarianship in practice: Using evidence in health sciences libraries</dc:title>
  <dc:creator>Denise</dc:creator>
  <cp:lastModifiedBy>Denise</cp:lastModifiedBy>
  <cp:revision>28</cp:revision>
  <cp:lastPrinted>2014-02-05T00:00:38Z</cp:lastPrinted>
  <dcterms:created xsi:type="dcterms:W3CDTF">2013-04-21T21:14:31Z</dcterms:created>
  <dcterms:modified xsi:type="dcterms:W3CDTF">2014-02-06T16:01:04Z</dcterms:modified>
</cp:coreProperties>
</file>