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diagrams/layout1.xml" ContentType="application/vnd.openxmlformats-officedocument.drawingml.diagramLayout+xml"/>
  <Override PartName="/ppt/notesMasters/notesMaster1.xml" ContentType="application/vnd.openxmlformats-officedocument.presentationml.notesMaster+xml"/>
  <Override PartName="/ppt/diagrams/colors1.xml" ContentType="application/vnd.openxmlformats-officedocument.drawingml.diagramColors+xml"/>
  <Override PartName="/ppt/diagrams/quickStyle1.xml" ContentType="application/vnd.openxmlformats-officedocument.drawingml.diagram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3"/>
  </p:notesMasterIdLst>
  <p:handoutMasterIdLst>
    <p:handoutMasterId r:id="rId4"/>
  </p:handoutMasterIdLst>
  <p:sldIdLst>
    <p:sldId id="305" r:id="rId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7D7D"/>
    <a:srgbClr val="FFB3B3"/>
    <a:srgbClr val="1414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8264" autoAdjust="0"/>
  </p:normalViewPr>
  <p:slideViewPr>
    <p:cSldViewPr>
      <p:cViewPr varScale="1">
        <p:scale>
          <a:sx n="66" d="100"/>
          <a:sy n="66" d="100"/>
        </p:scale>
        <p:origin x="-1242" y="-102"/>
      </p:cViewPr>
      <p:guideLst>
        <p:guide orient="horz" pos="2160"/>
        <p:guide pos="2880"/>
      </p:guideLst>
    </p:cSldViewPr>
  </p:slideViewPr>
  <p:outlineViewPr>
    <p:cViewPr>
      <p:scale>
        <a:sx n="33" d="100"/>
        <a:sy n="33" d="100"/>
      </p:scale>
      <p:origin x="0" y="246"/>
    </p:cViewPr>
  </p:outlineViewPr>
  <p:notesTextViewPr>
    <p:cViewPr>
      <p:scale>
        <a:sx n="1" d="1"/>
        <a:sy n="1" d="1"/>
      </p:scale>
      <p:origin x="0" y="0"/>
    </p:cViewPr>
  </p:notesTextViewPr>
  <p:sorterViewPr>
    <p:cViewPr>
      <p:scale>
        <a:sx n="100" d="100"/>
        <a:sy n="100" d="100"/>
      </p:scale>
      <p:origin x="0" y="1302"/>
    </p:cViewPr>
  </p:sorterViewPr>
  <p:notesViewPr>
    <p:cSldViewPr>
      <p:cViewPr varScale="1">
        <p:scale>
          <a:sx n="57" d="100"/>
          <a:sy n="57" d="100"/>
        </p:scale>
        <p:origin x="-2472"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handoutMaster" Target="handoutMasters/handoutMaster1.xml"/><Relationship Id="rId9"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510CC5-77E6-48F8-8910-4E4437DEA918}"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en-CA"/>
        </a:p>
      </dgm:t>
    </dgm:pt>
    <dgm:pt modelId="{8E966FE2-1A71-4358-842B-4857CBE2957D}">
      <dgm:prSet phldrT="[Text]" custT="1"/>
      <dgm:spPr/>
      <dgm:t>
        <a:bodyPr/>
        <a:lstStyle/>
        <a:p>
          <a:r>
            <a:rPr lang="en-CA" sz="2200" dirty="0" smtClean="0"/>
            <a:t>1747</a:t>
          </a:r>
          <a:endParaRPr lang="en-CA" sz="2200" dirty="0"/>
        </a:p>
      </dgm:t>
    </dgm:pt>
    <dgm:pt modelId="{2A7543DE-850E-4DFA-B012-526FE2EFFC34}" type="parTrans" cxnId="{A850501E-C4F1-4872-88D7-75694365FBAF}">
      <dgm:prSet/>
      <dgm:spPr/>
      <dgm:t>
        <a:bodyPr/>
        <a:lstStyle/>
        <a:p>
          <a:endParaRPr lang="en-CA" sz="2200"/>
        </a:p>
      </dgm:t>
    </dgm:pt>
    <dgm:pt modelId="{90BF79EA-2880-4488-8641-C25FE084A349}" type="sibTrans" cxnId="{A850501E-C4F1-4872-88D7-75694365FBAF}">
      <dgm:prSet/>
      <dgm:spPr/>
      <dgm:t>
        <a:bodyPr/>
        <a:lstStyle/>
        <a:p>
          <a:endParaRPr lang="en-CA" sz="2200"/>
        </a:p>
      </dgm:t>
    </dgm:pt>
    <dgm:pt modelId="{017CF989-2120-44F9-8A2E-D04FC2DF868A}">
      <dgm:prSet phldrT="[Text]" custT="1"/>
      <dgm:spPr/>
      <dgm:t>
        <a:bodyPr/>
        <a:lstStyle/>
        <a:p>
          <a:r>
            <a:rPr lang="en-CA" sz="2200" dirty="0" smtClean="0"/>
            <a:t>Reverend John Wesley published advice on healthy living</a:t>
          </a:r>
          <a:endParaRPr lang="en-CA" sz="2200" dirty="0"/>
        </a:p>
      </dgm:t>
    </dgm:pt>
    <dgm:pt modelId="{BF60D212-0E07-480B-B7D9-02B5621943B0}" type="parTrans" cxnId="{E413BC8E-C156-425D-A52D-6D60E3BDB5DF}">
      <dgm:prSet/>
      <dgm:spPr/>
      <dgm:t>
        <a:bodyPr/>
        <a:lstStyle/>
        <a:p>
          <a:endParaRPr lang="en-CA" sz="2200"/>
        </a:p>
      </dgm:t>
    </dgm:pt>
    <dgm:pt modelId="{F418EDFF-8D29-47F0-8F0A-5E09B5717220}" type="sibTrans" cxnId="{E413BC8E-C156-425D-A52D-6D60E3BDB5DF}">
      <dgm:prSet/>
      <dgm:spPr/>
      <dgm:t>
        <a:bodyPr/>
        <a:lstStyle/>
        <a:p>
          <a:endParaRPr lang="en-CA" sz="2200"/>
        </a:p>
      </dgm:t>
    </dgm:pt>
    <dgm:pt modelId="{85D259C3-57E3-4CC3-923D-E0C9817CFAA8}">
      <dgm:prSet phldrT="[Text]" custT="1"/>
      <dgm:spPr/>
      <dgm:t>
        <a:bodyPr/>
        <a:lstStyle/>
        <a:p>
          <a:r>
            <a:rPr lang="en-CA" sz="2200" dirty="0" smtClean="0"/>
            <a:t>1960</a:t>
          </a:r>
          <a:endParaRPr lang="en-CA" sz="2200" dirty="0"/>
        </a:p>
      </dgm:t>
    </dgm:pt>
    <dgm:pt modelId="{3ED9586A-80F3-4703-A202-67AA933963C1}" type="parTrans" cxnId="{BDAE42FB-5164-466F-A241-D09C1FC800D8}">
      <dgm:prSet/>
      <dgm:spPr/>
      <dgm:t>
        <a:bodyPr/>
        <a:lstStyle/>
        <a:p>
          <a:endParaRPr lang="en-CA" sz="2200"/>
        </a:p>
      </dgm:t>
    </dgm:pt>
    <dgm:pt modelId="{CB59E6F1-21E6-45E2-AD68-237BF6AC9F37}" type="sibTrans" cxnId="{BDAE42FB-5164-466F-A241-D09C1FC800D8}">
      <dgm:prSet/>
      <dgm:spPr/>
      <dgm:t>
        <a:bodyPr/>
        <a:lstStyle/>
        <a:p>
          <a:endParaRPr lang="en-CA" sz="2200"/>
        </a:p>
      </dgm:t>
    </dgm:pt>
    <dgm:pt modelId="{FFB5C5BF-7626-4A29-85F3-6751DA9FA40D}">
      <dgm:prSet phldrT="[Text]" custT="1"/>
      <dgm:spPr/>
      <dgm:t>
        <a:bodyPr/>
        <a:lstStyle/>
        <a:p>
          <a:r>
            <a:rPr lang="en-CA" sz="2200" dirty="0" smtClean="0"/>
            <a:t>The rise of </a:t>
          </a:r>
          <a:r>
            <a:rPr lang="en-CA" sz="2200" dirty="0" smtClean="0"/>
            <a:t>Health Consumer</a:t>
          </a:r>
          <a:endParaRPr lang="en-CA" sz="2200" dirty="0"/>
        </a:p>
      </dgm:t>
    </dgm:pt>
    <dgm:pt modelId="{AAA994B4-BFE4-4C43-BF9C-4E8B07FD0A67}" type="parTrans" cxnId="{74E1E09C-490E-4B40-9B33-B2B368FB5515}">
      <dgm:prSet/>
      <dgm:spPr/>
      <dgm:t>
        <a:bodyPr/>
        <a:lstStyle/>
        <a:p>
          <a:endParaRPr lang="en-CA" sz="2200"/>
        </a:p>
      </dgm:t>
    </dgm:pt>
    <dgm:pt modelId="{403E0990-D3A3-4124-AC1A-75000374D95D}" type="sibTrans" cxnId="{74E1E09C-490E-4B40-9B33-B2B368FB5515}">
      <dgm:prSet/>
      <dgm:spPr/>
      <dgm:t>
        <a:bodyPr/>
        <a:lstStyle/>
        <a:p>
          <a:endParaRPr lang="en-CA" sz="2200"/>
        </a:p>
      </dgm:t>
    </dgm:pt>
    <dgm:pt modelId="{43D358FF-68D5-416C-A603-CA0E3BDD3595}">
      <dgm:prSet phldrT="[Text]" custT="1"/>
      <dgm:spPr/>
      <dgm:t>
        <a:bodyPr/>
        <a:lstStyle/>
        <a:p>
          <a:r>
            <a:rPr lang="en-CA" sz="2200" dirty="0" smtClean="0"/>
            <a:t>1980</a:t>
          </a:r>
          <a:endParaRPr lang="en-CA" sz="2200" dirty="0"/>
        </a:p>
      </dgm:t>
    </dgm:pt>
    <dgm:pt modelId="{D532691A-102C-45CD-8850-DF3F44863DE5}" type="parTrans" cxnId="{63B78905-3649-4622-9245-F23C9CACEC7A}">
      <dgm:prSet/>
      <dgm:spPr/>
      <dgm:t>
        <a:bodyPr/>
        <a:lstStyle/>
        <a:p>
          <a:endParaRPr lang="en-CA" sz="2200"/>
        </a:p>
      </dgm:t>
    </dgm:pt>
    <dgm:pt modelId="{3E7B1611-9E9D-47E3-83B3-2C7DB64EA4B5}" type="sibTrans" cxnId="{63B78905-3649-4622-9245-F23C9CACEC7A}">
      <dgm:prSet/>
      <dgm:spPr/>
      <dgm:t>
        <a:bodyPr/>
        <a:lstStyle/>
        <a:p>
          <a:endParaRPr lang="en-CA" sz="2200"/>
        </a:p>
      </dgm:t>
    </dgm:pt>
    <dgm:pt modelId="{80947B79-32D4-4F32-8BFA-E80822F8A2BF}">
      <dgm:prSet phldrT="[Text]" custT="1"/>
      <dgm:spPr/>
      <dgm:t>
        <a:bodyPr/>
        <a:lstStyle/>
        <a:p>
          <a:r>
            <a:rPr lang="en-CA" sz="2200" dirty="0" smtClean="0"/>
            <a:t>Increase in technology for people to monitor their own health</a:t>
          </a:r>
          <a:endParaRPr lang="en-CA" sz="2200" dirty="0"/>
        </a:p>
      </dgm:t>
    </dgm:pt>
    <dgm:pt modelId="{1411024A-BFD0-4BB8-BCD5-12F07A6DE9F1}" type="parTrans" cxnId="{3472C708-F221-47A6-8B03-383826DF1DA6}">
      <dgm:prSet/>
      <dgm:spPr/>
      <dgm:t>
        <a:bodyPr/>
        <a:lstStyle/>
        <a:p>
          <a:endParaRPr lang="en-CA" sz="2200"/>
        </a:p>
      </dgm:t>
    </dgm:pt>
    <dgm:pt modelId="{C2BA3ADB-F1D5-4826-8FB8-8930D9C4BAC1}" type="sibTrans" cxnId="{3472C708-F221-47A6-8B03-383826DF1DA6}">
      <dgm:prSet/>
      <dgm:spPr/>
      <dgm:t>
        <a:bodyPr/>
        <a:lstStyle/>
        <a:p>
          <a:endParaRPr lang="en-CA" sz="2200"/>
        </a:p>
      </dgm:t>
    </dgm:pt>
    <dgm:pt modelId="{D4BF10FF-4E99-4B63-9045-A2E3163A010C}">
      <dgm:prSet phldrT="[Text]" custT="1"/>
      <dgm:spPr/>
      <dgm:t>
        <a:bodyPr/>
        <a:lstStyle/>
        <a:p>
          <a:r>
            <a:rPr lang="en-CA" sz="2200" dirty="0" smtClean="0"/>
            <a:t>1990</a:t>
          </a:r>
          <a:endParaRPr lang="en-CA" sz="2200" dirty="0"/>
        </a:p>
      </dgm:t>
    </dgm:pt>
    <dgm:pt modelId="{FF060AE5-9279-4823-BDD1-9E49F5CE88A1}" type="parTrans" cxnId="{A5438CC8-47E4-423D-84B4-FE4A9174B774}">
      <dgm:prSet/>
      <dgm:spPr/>
      <dgm:t>
        <a:bodyPr/>
        <a:lstStyle/>
        <a:p>
          <a:endParaRPr lang="en-CA" sz="2200"/>
        </a:p>
      </dgm:t>
    </dgm:pt>
    <dgm:pt modelId="{7D395358-AF10-451C-B107-AC48ED153C31}" type="sibTrans" cxnId="{A5438CC8-47E4-423D-84B4-FE4A9174B774}">
      <dgm:prSet/>
      <dgm:spPr/>
      <dgm:t>
        <a:bodyPr/>
        <a:lstStyle/>
        <a:p>
          <a:endParaRPr lang="en-CA" sz="2200"/>
        </a:p>
      </dgm:t>
    </dgm:pt>
    <dgm:pt modelId="{14224242-3F09-4FB3-AE48-015344561F13}">
      <dgm:prSet custT="1"/>
      <dgm:spPr/>
      <dgm:t>
        <a:bodyPr/>
        <a:lstStyle/>
        <a:p>
          <a:r>
            <a:rPr lang="en-CA" sz="2200" dirty="0" smtClean="0"/>
            <a:t>RCTs support symptom monitoring &amp; behavioural modification interventions</a:t>
          </a:r>
          <a:endParaRPr lang="en-CA" sz="2200" dirty="0"/>
        </a:p>
      </dgm:t>
    </dgm:pt>
    <dgm:pt modelId="{4BBBD213-2C0B-40BF-9AF2-125D8729B5CD}" type="parTrans" cxnId="{8C4F8660-FC08-4848-9A03-2636DBBA3296}">
      <dgm:prSet/>
      <dgm:spPr/>
      <dgm:t>
        <a:bodyPr/>
        <a:lstStyle/>
        <a:p>
          <a:endParaRPr lang="en-CA" sz="2200"/>
        </a:p>
      </dgm:t>
    </dgm:pt>
    <dgm:pt modelId="{8404F39C-8209-4175-A2C8-F0510F01E222}" type="sibTrans" cxnId="{8C4F8660-FC08-4848-9A03-2636DBBA3296}">
      <dgm:prSet/>
      <dgm:spPr/>
      <dgm:t>
        <a:bodyPr/>
        <a:lstStyle/>
        <a:p>
          <a:endParaRPr lang="en-CA" sz="2200"/>
        </a:p>
      </dgm:t>
    </dgm:pt>
    <dgm:pt modelId="{1107EA80-6F45-4BCF-B76D-DC046B45DE21}">
      <dgm:prSet custT="1"/>
      <dgm:spPr/>
      <dgm:t>
        <a:bodyPr/>
        <a:lstStyle/>
        <a:p>
          <a:r>
            <a:rPr lang="en-CA" sz="2200" dirty="0" smtClean="0"/>
            <a:t>2000+</a:t>
          </a:r>
          <a:endParaRPr lang="en-CA" sz="2200" dirty="0"/>
        </a:p>
      </dgm:t>
    </dgm:pt>
    <dgm:pt modelId="{E6C3B5E4-D9CD-4AD6-A417-D7F50855AFEF}" type="parTrans" cxnId="{9443369C-0F5D-48DE-8F18-A11650AE0AF6}">
      <dgm:prSet/>
      <dgm:spPr/>
      <dgm:t>
        <a:bodyPr/>
        <a:lstStyle/>
        <a:p>
          <a:endParaRPr lang="en-CA" sz="2200"/>
        </a:p>
      </dgm:t>
    </dgm:pt>
    <dgm:pt modelId="{2BA30E4F-1ECA-41DE-A6A4-BF2F806D36A7}" type="sibTrans" cxnId="{9443369C-0F5D-48DE-8F18-A11650AE0AF6}">
      <dgm:prSet/>
      <dgm:spPr/>
      <dgm:t>
        <a:bodyPr/>
        <a:lstStyle/>
        <a:p>
          <a:endParaRPr lang="en-CA" sz="2200"/>
        </a:p>
      </dgm:t>
    </dgm:pt>
    <dgm:pt modelId="{0F6CA330-DDA9-4A7F-9540-83F820AC6851}">
      <dgm:prSet custT="1"/>
      <dgm:spPr/>
      <dgm:t>
        <a:bodyPr/>
        <a:lstStyle/>
        <a:p>
          <a:r>
            <a:rPr lang="en-CA" sz="2200" dirty="0" smtClean="0"/>
            <a:t>Self-management as a mechanism to improve outcome and reduce costs associated with chronic disease</a:t>
          </a:r>
          <a:endParaRPr lang="en-CA" sz="2200" dirty="0"/>
        </a:p>
      </dgm:t>
    </dgm:pt>
    <dgm:pt modelId="{0B575AB0-5D46-4EA6-BF35-3541FE3636ED}" type="parTrans" cxnId="{93862DC4-1D08-40C5-ADD4-D4BB3B9DE76F}">
      <dgm:prSet/>
      <dgm:spPr/>
      <dgm:t>
        <a:bodyPr/>
        <a:lstStyle/>
        <a:p>
          <a:endParaRPr lang="en-CA" sz="2200"/>
        </a:p>
      </dgm:t>
    </dgm:pt>
    <dgm:pt modelId="{ADA27518-88BE-4AEC-B5BE-0830A3490820}" type="sibTrans" cxnId="{93862DC4-1D08-40C5-ADD4-D4BB3B9DE76F}">
      <dgm:prSet/>
      <dgm:spPr/>
      <dgm:t>
        <a:bodyPr/>
        <a:lstStyle/>
        <a:p>
          <a:endParaRPr lang="en-CA" sz="2200"/>
        </a:p>
      </dgm:t>
    </dgm:pt>
    <dgm:pt modelId="{31667D6C-C44F-49D9-AACF-1694279DD91A}">
      <dgm:prSet custT="1"/>
      <dgm:spPr/>
      <dgm:t>
        <a:bodyPr/>
        <a:lstStyle/>
        <a:p>
          <a:r>
            <a:rPr lang="en-CA" sz="2200" dirty="0" smtClean="0"/>
            <a:t>1500</a:t>
          </a:r>
          <a:endParaRPr lang="en-CA" sz="2200" dirty="0"/>
        </a:p>
      </dgm:t>
    </dgm:pt>
    <dgm:pt modelId="{7B2EFD9E-3B19-461F-A2DA-04BA09C1A70C}" type="parTrans" cxnId="{3278DFD0-DBB9-4B57-A5CE-EE29902C391D}">
      <dgm:prSet/>
      <dgm:spPr/>
      <dgm:t>
        <a:bodyPr/>
        <a:lstStyle/>
        <a:p>
          <a:endParaRPr lang="en-CA"/>
        </a:p>
      </dgm:t>
    </dgm:pt>
    <dgm:pt modelId="{26BCB0FD-CDD0-4ED4-A09D-A63C812C9038}" type="sibTrans" cxnId="{3278DFD0-DBB9-4B57-A5CE-EE29902C391D}">
      <dgm:prSet/>
      <dgm:spPr/>
      <dgm:t>
        <a:bodyPr/>
        <a:lstStyle/>
        <a:p>
          <a:endParaRPr lang="en-CA"/>
        </a:p>
      </dgm:t>
    </dgm:pt>
    <dgm:pt modelId="{BC295F4D-07FD-4C9D-A09C-19DCCFF95FD3}">
      <dgm:prSet custT="1"/>
      <dgm:spPr/>
      <dgm:t>
        <a:bodyPr/>
        <a:lstStyle/>
        <a:p>
          <a:r>
            <a:rPr lang="en-CA" sz="2200" dirty="0" smtClean="0"/>
            <a:t>Self-organizing advocacy groups as a social movement to defend the rights of marginalized populations</a:t>
          </a:r>
          <a:endParaRPr lang="en-CA" sz="2200" dirty="0"/>
        </a:p>
      </dgm:t>
    </dgm:pt>
    <dgm:pt modelId="{2DFEC1E0-AB4E-4D84-BBFF-7E8EB7BE6733}" type="parTrans" cxnId="{7387B355-70A6-41C6-ADB2-DCA622ADD02D}">
      <dgm:prSet/>
      <dgm:spPr/>
      <dgm:t>
        <a:bodyPr/>
        <a:lstStyle/>
        <a:p>
          <a:endParaRPr lang="en-CA"/>
        </a:p>
      </dgm:t>
    </dgm:pt>
    <dgm:pt modelId="{C4B1A2B2-6D0B-45D6-B0DC-304F856615C7}" type="sibTrans" cxnId="{7387B355-70A6-41C6-ADB2-DCA622ADD02D}">
      <dgm:prSet/>
      <dgm:spPr/>
      <dgm:t>
        <a:bodyPr/>
        <a:lstStyle/>
        <a:p>
          <a:endParaRPr lang="en-CA"/>
        </a:p>
      </dgm:t>
    </dgm:pt>
    <dgm:pt modelId="{DDEFE8FF-43A5-4EB7-A354-B9C8BB5A0BDB}">
      <dgm:prSet phldrT="[Text]" custT="1"/>
      <dgm:spPr/>
      <dgm:t>
        <a:bodyPr/>
        <a:lstStyle/>
        <a:p>
          <a:r>
            <a:rPr lang="en-CA" sz="2200" dirty="0" smtClean="0"/>
            <a:t>1970</a:t>
          </a:r>
          <a:endParaRPr lang="en-CA" sz="2200" dirty="0"/>
        </a:p>
      </dgm:t>
    </dgm:pt>
    <dgm:pt modelId="{2B18E386-A2BA-4A4C-B478-6D2A5A55F502}" type="parTrans" cxnId="{2FE69F3C-D897-4FB0-8CAF-0EADFF7F4844}">
      <dgm:prSet/>
      <dgm:spPr/>
      <dgm:t>
        <a:bodyPr/>
        <a:lstStyle/>
        <a:p>
          <a:endParaRPr lang="en-CA"/>
        </a:p>
      </dgm:t>
    </dgm:pt>
    <dgm:pt modelId="{8E550025-CA6C-4425-899B-2F97DBB9697A}" type="sibTrans" cxnId="{2FE69F3C-D897-4FB0-8CAF-0EADFF7F4844}">
      <dgm:prSet/>
      <dgm:spPr/>
      <dgm:t>
        <a:bodyPr/>
        <a:lstStyle/>
        <a:p>
          <a:endParaRPr lang="en-CA"/>
        </a:p>
      </dgm:t>
    </dgm:pt>
    <dgm:pt modelId="{663AEEE7-50A3-4CE5-B5DA-E573F593BA64}">
      <dgm:prSet phldrT="[Text]" custT="1"/>
      <dgm:spPr/>
      <dgm:t>
        <a:bodyPr/>
        <a:lstStyle/>
        <a:p>
          <a:r>
            <a:rPr lang="en-CA" sz="2200" dirty="0" smtClean="0"/>
            <a:t>The term ‘self-management’ used in medical literature</a:t>
          </a:r>
          <a:endParaRPr lang="en-CA" sz="2200" dirty="0"/>
        </a:p>
      </dgm:t>
    </dgm:pt>
    <dgm:pt modelId="{E15EF9E5-69B5-4D17-8E31-EA36DDC57961}" type="parTrans" cxnId="{E8CE4572-C84C-49A8-AD17-AD8DCCA4BE72}">
      <dgm:prSet/>
      <dgm:spPr/>
      <dgm:t>
        <a:bodyPr/>
        <a:lstStyle/>
        <a:p>
          <a:endParaRPr lang="en-CA"/>
        </a:p>
      </dgm:t>
    </dgm:pt>
    <dgm:pt modelId="{D132E2E1-AB16-4806-86E3-51A52A1B8ADF}" type="sibTrans" cxnId="{E8CE4572-C84C-49A8-AD17-AD8DCCA4BE72}">
      <dgm:prSet/>
      <dgm:spPr/>
      <dgm:t>
        <a:bodyPr/>
        <a:lstStyle/>
        <a:p>
          <a:endParaRPr lang="en-CA"/>
        </a:p>
      </dgm:t>
    </dgm:pt>
    <dgm:pt modelId="{CA82BCE6-7C0B-46BA-96DB-49715972935C}" type="pres">
      <dgm:prSet presAssocID="{FB510CC5-77E6-48F8-8910-4E4437DEA918}" presName="linearFlow" presStyleCnt="0">
        <dgm:presLayoutVars>
          <dgm:dir/>
          <dgm:animLvl val="lvl"/>
          <dgm:resizeHandles val="exact"/>
        </dgm:presLayoutVars>
      </dgm:prSet>
      <dgm:spPr/>
      <dgm:t>
        <a:bodyPr/>
        <a:lstStyle/>
        <a:p>
          <a:endParaRPr lang="en-CA"/>
        </a:p>
      </dgm:t>
    </dgm:pt>
    <dgm:pt modelId="{49B2B9D9-159C-45D8-8070-71182E109145}" type="pres">
      <dgm:prSet presAssocID="{31667D6C-C44F-49D9-AACF-1694279DD91A}" presName="composite" presStyleCnt="0"/>
      <dgm:spPr/>
    </dgm:pt>
    <dgm:pt modelId="{88A63613-6BF4-4B60-A7D0-B41AE941F72F}" type="pres">
      <dgm:prSet presAssocID="{31667D6C-C44F-49D9-AACF-1694279DD91A}" presName="parentText" presStyleLbl="alignNode1" presStyleIdx="0" presStyleCnt="7">
        <dgm:presLayoutVars>
          <dgm:chMax val="1"/>
          <dgm:bulletEnabled val="1"/>
        </dgm:presLayoutVars>
      </dgm:prSet>
      <dgm:spPr/>
      <dgm:t>
        <a:bodyPr/>
        <a:lstStyle/>
        <a:p>
          <a:endParaRPr lang="en-CA"/>
        </a:p>
      </dgm:t>
    </dgm:pt>
    <dgm:pt modelId="{CE33377B-4B67-41D4-9FB3-1FE662171CBB}" type="pres">
      <dgm:prSet presAssocID="{31667D6C-C44F-49D9-AACF-1694279DD91A}" presName="descendantText" presStyleLbl="alignAcc1" presStyleIdx="0" presStyleCnt="7" custScaleY="119503">
        <dgm:presLayoutVars>
          <dgm:bulletEnabled val="1"/>
        </dgm:presLayoutVars>
      </dgm:prSet>
      <dgm:spPr/>
      <dgm:t>
        <a:bodyPr/>
        <a:lstStyle/>
        <a:p>
          <a:endParaRPr lang="en-CA"/>
        </a:p>
      </dgm:t>
    </dgm:pt>
    <dgm:pt modelId="{06A2B197-81D1-41A4-B681-D42BC9EB086B}" type="pres">
      <dgm:prSet presAssocID="{26BCB0FD-CDD0-4ED4-A09D-A63C812C9038}" presName="sp" presStyleCnt="0"/>
      <dgm:spPr/>
    </dgm:pt>
    <dgm:pt modelId="{4C098022-DFFC-40B5-B46F-D63E5CACE554}" type="pres">
      <dgm:prSet presAssocID="{8E966FE2-1A71-4358-842B-4857CBE2957D}" presName="composite" presStyleCnt="0"/>
      <dgm:spPr/>
    </dgm:pt>
    <dgm:pt modelId="{4994AD48-74E6-439A-B364-9038824604AA}" type="pres">
      <dgm:prSet presAssocID="{8E966FE2-1A71-4358-842B-4857CBE2957D}" presName="parentText" presStyleLbl="alignNode1" presStyleIdx="1" presStyleCnt="7">
        <dgm:presLayoutVars>
          <dgm:chMax val="1"/>
          <dgm:bulletEnabled val="1"/>
        </dgm:presLayoutVars>
      </dgm:prSet>
      <dgm:spPr/>
      <dgm:t>
        <a:bodyPr/>
        <a:lstStyle/>
        <a:p>
          <a:endParaRPr lang="en-CA"/>
        </a:p>
      </dgm:t>
    </dgm:pt>
    <dgm:pt modelId="{29E686AF-2402-43D3-A88F-4E7AF3C06A80}" type="pres">
      <dgm:prSet presAssocID="{8E966FE2-1A71-4358-842B-4857CBE2957D}" presName="descendantText" presStyleLbl="alignAcc1" presStyleIdx="1" presStyleCnt="7">
        <dgm:presLayoutVars>
          <dgm:bulletEnabled val="1"/>
        </dgm:presLayoutVars>
      </dgm:prSet>
      <dgm:spPr/>
      <dgm:t>
        <a:bodyPr/>
        <a:lstStyle/>
        <a:p>
          <a:endParaRPr lang="en-CA"/>
        </a:p>
      </dgm:t>
    </dgm:pt>
    <dgm:pt modelId="{F9CC6D1A-859B-40F8-A15D-7FF70609D2E7}" type="pres">
      <dgm:prSet presAssocID="{90BF79EA-2880-4488-8641-C25FE084A349}" presName="sp" presStyleCnt="0"/>
      <dgm:spPr/>
    </dgm:pt>
    <dgm:pt modelId="{D10D740A-9F6B-415A-B119-1BB2358820EF}" type="pres">
      <dgm:prSet presAssocID="{85D259C3-57E3-4CC3-923D-E0C9817CFAA8}" presName="composite" presStyleCnt="0"/>
      <dgm:spPr/>
    </dgm:pt>
    <dgm:pt modelId="{16D5C9C4-C719-46E2-AF65-89EA05A77242}" type="pres">
      <dgm:prSet presAssocID="{85D259C3-57E3-4CC3-923D-E0C9817CFAA8}" presName="parentText" presStyleLbl="alignNode1" presStyleIdx="2" presStyleCnt="7">
        <dgm:presLayoutVars>
          <dgm:chMax val="1"/>
          <dgm:bulletEnabled val="1"/>
        </dgm:presLayoutVars>
      </dgm:prSet>
      <dgm:spPr/>
      <dgm:t>
        <a:bodyPr/>
        <a:lstStyle/>
        <a:p>
          <a:endParaRPr lang="en-CA"/>
        </a:p>
      </dgm:t>
    </dgm:pt>
    <dgm:pt modelId="{611E09EB-BB88-4197-A123-9A4B82174546}" type="pres">
      <dgm:prSet presAssocID="{85D259C3-57E3-4CC3-923D-E0C9817CFAA8}" presName="descendantText" presStyleLbl="alignAcc1" presStyleIdx="2" presStyleCnt="7">
        <dgm:presLayoutVars>
          <dgm:bulletEnabled val="1"/>
        </dgm:presLayoutVars>
      </dgm:prSet>
      <dgm:spPr/>
      <dgm:t>
        <a:bodyPr/>
        <a:lstStyle/>
        <a:p>
          <a:endParaRPr lang="en-CA"/>
        </a:p>
      </dgm:t>
    </dgm:pt>
    <dgm:pt modelId="{ACDC3FD7-8DB5-4B40-9174-BC333F2C557E}" type="pres">
      <dgm:prSet presAssocID="{CB59E6F1-21E6-45E2-AD68-237BF6AC9F37}" presName="sp" presStyleCnt="0"/>
      <dgm:spPr/>
    </dgm:pt>
    <dgm:pt modelId="{3D522F45-9B4C-488F-8569-5C9CCD8D28A5}" type="pres">
      <dgm:prSet presAssocID="{DDEFE8FF-43A5-4EB7-A354-B9C8BB5A0BDB}" presName="composite" presStyleCnt="0"/>
      <dgm:spPr/>
    </dgm:pt>
    <dgm:pt modelId="{F88598DC-4793-4317-9A36-82AC30BC3A2F}" type="pres">
      <dgm:prSet presAssocID="{DDEFE8FF-43A5-4EB7-A354-B9C8BB5A0BDB}" presName="parentText" presStyleLbl="alignNode1" presStyleIdx="3" presStyleCnt="7">
        <dgm:presLayoutVars>
          <dgm:chMax val="1"/>
          <dgm:bulletEnabled val="1"/>
        </dgm:presLayoutVars>
      </dgm:prSet>
      <dgm:spPr/>
      <dgm:t>
        <a:bodyPr/>
        <a:lstStyle/>
        <a:p>
          <a:endParaRPr lang="en-CA"/>
        </a:p>
      </dgm:t>
    </dgm:pt>
    <dgm:pt modelId="{39245463-F392-46F8-9A92-01F442621CFD}" type="pres">
      <dgm:prSet presAssocID="{DDEFE8FF-43A5-4EB7-A354-B9C8BB5A0BDB}" presName="descendantText" presStyleLbl="alignAcc1" presStyleIdx="3" presStyleCnt="7">
        <dgm:presLayoutVars>
          <dgm:bulletEnabled val="1"/>
        </dgm:presLayoutVars>
      </dgm:prSet>
      <dgm:spPr/>
      <dgm:t>
        <a:bodyPr/>
        <a:lstStyle/>
        <a:p>
          <a:endParaRPr lang="en-CA"/>
        </a:p>
      </dgm:t>
    </dgm:pt>
    <dgm:pt modelId="{415BD760-F953-4D47-9E9A-D885DE30F2DA}" type="pres">
      <dgm:prSet presAssocID="{8E550025-CA6C-4425-899B-2F97DBB9697A}" presName="sp" presStyleCnt="0"/>
      <dgm:spPr/>
    </dgm:pt>
    <dgm:pt modelId="{8EEA3305-1AD6-4955-897E-37D71FEB6730}" type="pres">
      <dgm:prSet presAssocID="{43D358FF-68D5-416C-A603-CA0E3BDD3595}" presName="composite" presStyleCnt="0"/>
      <dgm:spPr/>
    </dgm:pt>
    <dgm:pt modelId="{B3B04D8B-5DF5-4CFA-A93F-B709EFE1DBC1}" type="pres">
      <dgm:prSet presAssocID="{43D358FF-68D5-416C-A603-CA0E3BDD3595}" presName="parentText" presStyleLbl="alignNode1" presStyleIdx="4" presStyleCnt="7">
        <dgm:presLayoutVars>
          <dgm:chMax val="1"/>
          <dgm:bulletEnabled val="1"/>
        </dgm:presLayoutVars>
      </dgm:prSet>
      <dgm:spPr/>
      <dgm:t>
        <a:bodyPr/>
        <a:lstStyle/>
        <a:p>
          <a:endParaRPr lang="en-CA"/>
        </a:p>
      </dgm:t>
    </dgm:pt>
    <dgm:pt modelId="{A29BB864-BB73-4C22-A4FA-6D4EC9BFB180}" type="pres">
      <dgm:prSet presAssocID="{43D358FF-68D5-416C-A603-CA0E3BDD3595}" presName="descendantText" presStyleLbl="alignAcc1" presStyleIdx="4" presStyleCnt="7">
        <dgm:presLayoutVars>
          <dgm:bulletEnabled val="1"/>
        </dgm:presLayoutVars>
      </dgm:prSet>
      <dgm:spPr/>
      <dgm:t>
        <a:bodyPr/>
        <a:lstStyle/>
        <a:p>
          <a:endParaRPr lang="en-CA"/>
        </a:p>
      </dgm:t>
    </dgm:pt>
    <dgm:pt modelId="{392B55AA-731A-4735-AB4D-E2F392C38CC7}" type="pres">
      <dgm:prSet presAssocID="{3E7B1611-9E9D-47E3-83B3-2C7DB64EA4B5}" presName="sp" presStyleCnt="0"/>
      <dgm:spPr/>
    </dgm:pt>
    <dgm:pt modelId="{824187EF-E0C6-4367-A708-905F222C21B8}" type="pres">
      <dgm:prSet presAssocID="{D4BF10FF-4E99-4B63-9045-A2E3163A010C}" presName="composite" presStyleCnt="0"/>
      <dgm:spPr/>
    </dgm:pt>
    <dgm:pt modelId="{F24FDAE0-AD50-4DF6-9F7B-A8CC81168F7D}" type="pres">
      <dgm:prSet presAssocID="{D4BF10FF-4E99-4B63-9045-A2E3163A010C}" presName="parentText" presStyleLbl="alignNode1" presStyleIdx="5" presStyleCnt="7">
        <dgm:presLayoutVars>
          <dgm:chMax val="1"/>
          <dgm:bulletEnabled val="1"/>
        </dgm:presLayoutVars>
      </dgm:prSet>
      <dgm:spPr/>
      <dgm:t>
        <a:bodyPr/>
        <a:lstStyle/>
        <a:p>
          <a:endParaRPr lang="en-CA"/>
        </a:p>
      </dgm:t>
    </dgm:pt>
    <dgm:pt modelId="{84A652E6-DDC0-4A0B-A2C5-E31C331DF0D7}" type="pres">
      <dgm:prSet presAssocID="{D4BF10FF-4E99-4B63-9045-A2E3163A010C}" presName="descendantText" presStyleLbl="alignAcc1" presStyleIdx="5" presStyleCnt="7" custScaleY="135477">
        <dgm:presLayoutVars>
          <dgm:bulletEnabled val="1"/>
        </dgm:presLayoutVars>
      </dgm:prSet>
      <dgm:spPr/>
      <dgm:t>
        <a:bodyPr/>
        <a:lstStyle/>
        <a:p>
          <a:endParaRPr lang="en-CA"/>
        </a:p>
      </dgm:t>
    </dgm:pt>
    <dgm:pt modelId="{E8FBB063-A9A2-48C4-AD16-C4E5986D3655}" type="pres">
      <dgm:prSet presAssocID="{7D395358-AF10-451C-B107-AC48ED153C31}" presName="sp" presStyleCnt="0"/>
      <dgm:spPr/>
    </dgm:pt>
    <dgm:pt modelId="{23CE3909-DB86-4B87-AABB-5B1BB36278AF}" type="pres">
      <dgm:prSet presAssocID="{1107EA80-6F45-4BCF-B76D-DC046B45DE21}" presName="composite" presStyleCnt="0"/>
      <dgm:spPr/>
    </dgm:pt>
    <dgm:pt modelId="{528E42F2-09DC-4485-8182-0E9C78E7BE72}" type="pres">
      <dgm:prSet presAssocID="{1107EA80-6F45-4BCF-B76D-DC046B45DE21}" presName="parentText" presStyleLbl="alignNode1" presStyleIdx="6" presStyleCnt="7">
        <dgm:presLayoutVars>
          <dgm:chMax val="1"/>
          <dgm:bulletEnabled val="1"/>
        </dgm:presLayoutVars>
      </dgm:prSet>
      <dgm:spPr/>
      <dgm:t>
        <a:bodyPr/>
        <a:lstStyle/>
        <a:p>
          <a:endParaRPr lang="en-CA"/>
        </a:p>
      </dgm:t>
    </dgm:pt>
    <dgm:pt modelId="{A442BD81-A61B-4442-BC21-4E4E84C97CA9}" type="pres">
      <dgm:prSet presAssocID="{1107EA80-6F45-4BCF-B76D-DC046B45DE21}" presName="descendantText" presStyleLbl="alignAcc1" presStyleIdx="6" presStyleCnt="7" custScaleY="122532">
        <dgm:presLayoutVars>
          <dgm:bulletEnabled val="1"/>
        </dgm:presLayoutVars>
      </dgm:prSet>
      <dgm:spPr/>
      <dgm:t>
        <a:bodyPr/>
        <a:lstStyle/>
        <a:p>
          <a:endParaRPr lang="en-CA"/>
        </a:p>
      </dgm:t>
    </dgm:pt>
  </dgm:ptLst>
  <dgm:cxnLst>
    <dgm:cxn modelId="{C28F9869-842A-4CF7-8879-710884D90223}" type="presOf" srcId="{FFB5C5BF-7626-4A29-85F3-6751DA9FA40D}" destId="{611E09EB-BB88-4197-A123-9A4B82174546}" srcOrd="0" destOrd="0" presId="urn:microsoft.com/office/officeart/2005/8/layout/chevron2"/>
    <dgm:cxn modelId="{124F6805-F662-47FD-BC12-D27043F028A0}" type="presOf" srcId="{D4BF10FF-4E99-4B63-9045-A2E3163A010C}" destId="{F24FDAE0-AD50-4DF6-9F7B-A8CC81168F7D}" srcOrd="0" destOrd="0" presId="urn:microsoft.com/office/officeart/2005/8/layout/chevron2"/>
    <dgm:cxn modelId="{74E1E09C-490E-4B40-9B33-B2B368FB5515}" srcId="{85D259C3-57E3-4CC3-923D-E0C9817CFAA8}" destId="{FFB5C5BF-7626-4A29-85F3-6751DA9FA40D}" srcOrd="0" destOrd="0" parTransId="{AAA994B4-BFE4-4C43-BF9C-4E8B07FD0A67}" sibTransId="{403E0990-D3A3-4124-AC1A-75000374D95D}"/>
    <dgm:cxn modelId="{A6C1D8B9-F982-4BEF-8703-30EE79F025F1}" type="presOf" srcId="{BC295F4D-07FD-4C9D-A09C-19DCCFF95FD3}" destId="{CE33377B-4B67-41D4-9FB3-1FE662171CBB}" srcOrd="0" destOrd="0" presId="urn:microsoft.com/office/officeart/2005/8/layout/chevron2"/>
    <dgm:cxn modelId="{DD6B2B07-1078-4863-B29F-35C67A46ECC2}" type="presOf" srcId="{31667D6C-C44F-49D9-AACF-1694279DD91A}" destId="{88A63613-6BF4-4B60-A7D0-B41AE941F72F}" srcOrd="0" destOrd="0" presId="urn:microsoft.com/office/officeart/2005/8/layout/chevron2"/>
    <dgm:cxn modelId="{8C4F8660-FC08-4848-9A03-2636DBBA3296}" srcId="{D4BF10FF-4E99-4B63-9045-A2E3163A010C}" destId="{14224242-3F09-4FB3-AE48-015344561F13}" srcOrd="0" destOrd="0" parTransId="{4BBBD213-2C0B-40BF-9AF2-125D8729B5CD}" sibTransId="{8404F39C-8209-4175-A2C8-F0510F01E222}"/>
    <dgm:cxn modelId="{7D38690B-5F7B-4FC4-89F1-4A5DCF9A34A4}" type="presOf" srcId="{8E966FE2-1A71-4358-842B-4857CBE2957D}" destId="{4994AD48-74E6-439A-B364-9038824604AA}" srcOrd="0" destOrd="0" presId="urn:microsoft.com/office/officeart/2005/8/layout/chevron2"/>
    <dgm:cxn modelId="{73E4D603-AAA6-422A-A07E-619CED3DBC44}" type="presOf" srcId="{14224242-3F09-4FB3-AE48-015344561F13}" destId="{84A652E6-DDC0-4A0B-A2C5-E31C331DF0D7}" srcOrd="0" destOrd="0" presId="urn:microsoft.com/office/officeart/2005/8/layout/chevron2"/>
    <dgm:cxn modelId="{A5438CC8-47E4-423D-84B4-FE4A9174B774}" srcId="{FB510CC5-77E6-48F8-8910-4E4437DEA918}" destId="{D4BF10FF-4E99-4B63-9045-A2E3163A010C}" srcOrd="5" destOrd="0" parTransId="{FF060AE5-9279-4823-BDD1-9E49F5CE88A1}" sibTransId="{7D395358-AF10-451C-B107-AC48ED153C31}"/>
    <dgm:cxn modelId="{BDAE42FB-5164-466F-A241-D09C1FC800D8}" srcId="{FB510CC5-77E6-48F8-8910-4E4437DEA918}" destId="{85D259C3-57E3-4CC3-923D-E0C9817CFAA8}" srcOrd="2" destOrd="0" parTransId="{3ED9586A-80F3-4703-A202-67AA933963C1}" sibTransId="{CB59E6F1-21E6-45E2-AD68-237BF6AC9F37}"/>
    <dgm:cxn modelId="{2FE69F3C-D897-4FB0-8CAF-0EADFF7F4844}" srcId="{FB510CC5-77E6-48F8-8910-4E4437DEA918}" destId="{DDEFE8FF-43A5-4EB7-A354-B9C8BB5A0BDB}" srcOrd="3" destOrd="0" parTransId="{2B18E386-A2BA-4A4C-B478-6D2A5A55F502}" sibTransId="{8E550025-CA6C-4425-899B-2F97DBB9697A}"/>
    <dgm:cxn modelId="{7387B355-70A6-41C6-ADB2-DCA622ADD02D}" srcId="{31667D6C-C44F-49D9-AACF-1694279DD91A}" destId="{BC295F4D-07FD-4C9D-A09C-19DCCFF95FD3}" srcOrd="0" destOrd="0" parTransId="{2DFEC1E0-AB4E-4D84-BBFF-7E8EB7BE6733}" sibTransId="{C4B1A2B2-6D0B-45D6-B0DC-304F856615C7}"/>
    <dgm:cxn modelId="{75E382AB-264C-40EC-95BC-76B62BB52695}" type="presOf" srcId="{017CF989-2120-44F9-8A2E-D04FC2DF868A}" destId="{29E686AF-2402-43D3-A88F-4E7AF3C06A80}" srcOrd="0" destOrd="0" presId="urn:microsoft.com/office/officeart/2005/8/layout/chevron2"/>
    <dgm:cxn modelId="{CDD4B17F-E922-42E3-A59A-FA2736D64E4C}" type="presOf" srcId="{43D358FF-68D5-416C-A603-CA0E3BDD3595}" destId="{B3B04D8B-5DF5-4CFA-A93F-B709EFE1DBC1}" srcOrd="0" destOrd="0" presId="urn:microsoft.com/office/officeart/2005/8/layout/chevron2"/>
    <dgm:cxn modelId="{E643BF49-CAFB-41DB-AFEF-2A9CE4DB2409}" type="presOf" srcId="{DDEFE8FF-43A5-4EB7-A354-B9C8BB5A0BDB}" destId="{F88598DC-4793-4317-9A36-82AC30BC3A2F}" srcOrd="0" destOrd="0" presId="urn:microsoft.com/office/officeart/2005/8/layout/chevron2"/>
    <dgm:cxn modelId="{A850501E-C4F1-4872-88D7-75694365FBAF}" srcId="{FB510CC5-77E6-48F8-8910-4E4437DEA918}" destId="{8E966FE2-1A71-4358-842B-4857CBE2957D}" srcOrd="1" destOrd="0" parTransId="{2A7543DE-850E-4DFA-B012-526FE2EFFC34}" sibTransId="{90BF79EA-2880-4488-8641-C25FE084A349}"/>
    <dgm:cxn modelId="{CFE7578B-2EE4-492A-902A-BA85ABC0BA57}" type="presOf" srcId="{85D259C3-57E3-4CC3-923D-E0C9817CFAA8}" destId="{16D5C9C4-C719-46E2-AF65-89EA05A77242}" srcOrd="0" destOrd="0" presId="urn:microsoft.com/office/officeart/2005/8/layout/chevron2"/>
    <dgm:cxn modelId="{169C8182-ECF9-4506-9282-80B9FFD12703}" type="presOf" srcId="{80947B79-32D4-4F32-8BFA-E80822F8A2BF}" destId="{A29BB864-BB73-4C22-A4FA-6D4EC9BFB180}" srcOrd="0" destOrd="0" presId="urn:microsoft.com/office/officeart/2005/8/layout/chevron2"/>
    <dgm:cxn modelId="{E8CE4572-C84C-49A8-AD17-AD8DCCA4BE72}" srcId="{DDEFE8FF-43A5-4EB7-A354-B9C8BB5A0BDB}" destId="{663AEEE7-50A3-4CE5-B5DA-E573F593BA64}" srcOrd="0" destOrd="0" parTransId="{E15EF9E5-69B5-4D17-8E31-EA36DDC57961}" sibTransId="{D132E2E1-AB16-4806-86E3-51A52A1B8ADF}"/>
    <dgm:cxn modelId="{9443369C-0F5D-48DE-8F18-A11650AE0AF6}" srcId="{FB510CC5-77E6-48F8-8910-4E4437DEA918}" destId="{1107EA80-6F45-4BCF-B76D-DC046B45DE21}" srcOrd="6" destOrd="0" parTransId="{E6C3B5E4-D9CD-4AD6-A417-D7F50855AFEF}" sibTransId="{2BA30E4F-1ECA-41DE-A6A4-BF2F806D36A7}"/>
    <dgm:cxn modelId="{A0CD4FF4-5971-4DE9-8955-C47A9B879DD6}" type="presOf" srcId="{FB510CC5-77E6-48F8-8910-4E4437DEA918}" destId="{CA82BCE6-7C0B-46BA-96DB-49715972935C}" srcOrd="0" destOrd="0" presId="urn:microsoft.com/office/officeart/2005/8/layout/chevron2"/>
    <dgm:cxn modelId="{63B78905-3649-4622-9245-F23C9CACEC7A}" srcId="{FB510CC5-77E6-48F8-8910-4E4437DEA918}" destId="{43D358FF-68D5-416C-A603-CA0E3BDD3595}" srcOrd="4" destOrd="0" parTransId="{D532691A-102C-45CD-8850-DF3F44863DE5}" sibTransId="{3E7B1611-9E9D-47E3-83B3-2C7DB64EA4B5}"/>
    <dgm:cxn modelId="{93862DC4-1D08-40C5-ADD4-D4BB3B9DE76F}" srcId="{1107EA80-6F45-4BCF-B76D-DC046B45DE21}" destId="{0F6CA330-DDA9-4A7F-9540-83F820AC6851}" srcOrd="0" destOrd="0" parTransId="{0B575AB0-5D46-4EA6-BF35-3541FE3636ED}" sibTransId="{ADA27518-88BE-4AEC-B5BE-0830A3490820}"/>
    <dgm:cxn modelId="{D77C3040-3476-40F2-835D-30120A276446}" type="presOf" srcId="{663AEEE7-50A3-4CE5-B5DA-E573F593BA64}" destId="{39245463-F392-46F8-9A92-01F442621CFD}" srcOrd="0" destOrd="0" presId="urn:microsoft.com/office/officeart/2005/8/layout/chevron2"/>
    <dgm:cxn modelId="{02AEBDF4-ED47-4B45-AA87-E89C4A7BC8D5}" type="presOf" srcId="{0F6CA330-DDA9-4A7F-9540-83F820AC6851}" destId="{A442BD81-A61B-4442-BC21-4E4E84C97CA9}" srcOrd="0" destOrd="0" presId="urn:microsoft.com/office/officeart/2005/8/layout/chevron2"/>
    <dgm:cxn modelId="{3278DFD0-DBB9-4B57-A5CE-EE29902C391D}" srcId="{FB510CC5-77E6-48F8-8910-4E4437DEA918}" destId="{31667D6C-C44F-49D9-AACF-1694279DD91A}" srcOrd="0" destOrd="0" parTransId="{7B2EFD9E-3B19-461F-A2DA-04BA09C1A70C}" sibTransId="{26BCB0FD-CDD0-4ED4-A09D-A63C812C9038}"/>
    <dgm:cxn modelId="{E413BC8E-C156-425D-A52D-6D60E3BDB5DF}" srcId="{8E966FE2-1A71-4358-842B-4857CBE2957D}" destId="{017CF989-2120-44F9-8A2E-D04FC2DF868A}" srcOrd="0" destOrd="0" parTransId="{BF60D212-0E07-480B-B7D9-02B5621943B0}" sibTransId="{F418EDFF-8D29-47F0-8F0A-5E09B5717220}"/>
    <dgm:cxn modelId="{E93E7787-58A0-4439-A68B-C72F604BAA0D}" type="presOf" srcId="{1107EA80-6F45-4BCF-B76D-DC046B45DE21}" destId="{528E42F2-09DC-4485-8182-0E9C78E7BE72}" srcOrd="0" destOrd="0" presId="urn:microsoft.com/office/officeart/2005/8/layout/chevron2"/>
    <dgm:cxn modelId="{3472C708-F221-47A6-8B03-383826DF1DA6}" srcId="{43D358FF-68D5-416C-A603-CA0E3BDD3595}" destId="{80947B79-32D4-4F32-8BFA-E80822F8A2BF}" srcOrd="0" destOrd="0" parTransId="{1411024A-BFD0-4BB8-BCD5-12F07A6DE9F1}" sibTransId="{C2BA3ADB-F1D5-4826-8FB8-8930D9C4BAC1}"/>
    <dgm:cxn modelId="{21CE7544-D898-47B8-9536-B178B90F1A2A}" type="presParOf" srcId="{CA82BCE6-7C0B-46BA-96DB-49715972935C}" destId="{49B2B9D9-159C-45D8-8070-71182E109145}" srcOrd="0" destOrd="0" presId="urn:microsoft.com/office/officeart/2005/8/layout/chevron2"/>
    <dgm:cxn modelId="{3977D1E3-B1D7-4236-B4DD-4DAD7A209C01}" type="presParOf" srcId="{49B2B9D9-159C-45D8-8070-71182E109145}" destId="{88A63613-6BF4-4B60-A7D0-B41AE941F72F}" srcOrd="0" destOrd="0" presId="urn:microsoft.com/office/officeart/2005/8/layout/chevron2"/>
    <dgm:cxn modelId="{2F44376F-A288-4133-9F9E-B95CE5330453}" type="presParOf" srcId="{49B2B9D9-159C-45D8-8070-71182E109145}" destId="{CE33377B-4B67-41D4-9FB3-1FE662171CBB}" srcOrd="1" destOrd="0" presId="urn:microsoft.com/office/officeart/2005/8/layout/chevron2"/>
    <dgm:cxn modelId="{08C0B369-97C9-4BC7-987E-9E25C3097B67}" type="presParOf" srcId="{CA82BCE6-7C0B-46BA-96DB-49715972935C}" destId="{06A2B197-81D1-41A4-B681-D42BC9EB086B}" srcOrd="1" destOrd="0" presId="urn:microsoft.com/office/officeart/2005/8/layout/chevron2"/>
    <dgm:cxn modelId="{09BF0CE5-7AE8-4026-8EF9-377EE7E0464C}" type="presParOf" srcId="{CA82BCE6-7C0B-46BA-96DB-49715972935C}" destId="{4C098022-DFFC-40B5-B46F-D63E5CACE554}" srcOrd="2" destOrd="0" presId="urn:microsoft.com/office/officeart/2005/8/layout/chevron2"/>
    <dgm:cxn modelId="{2EC11078-F797-4DF6-879B-1007CDC3A5FF}" type="presParOf" srcId="{4C098022-DFFC-40B5-B46F-D63E5CACE554}" destId="{4994AD48-74E6-439A-B364-9038824604AA}" srcOrd="0" destOrd="0" presId="urn:microsoft.com/office/officeart/2005/8/layout/chevron2"/>
    <dgm:cxn modelId="{4B49F695-0C6A-4DF5-A1A2-E5495D2EF468}" type="presParOf" srcId="{4C098022-DFFC-40B5-B46F-D63E5CACE554}" destId="{29E686AF-2402-43D3-A88F-4E7AF3C06A80}" srcOrd="1" destOrd="0" presId="urn:microsoft.com/office/officeart/2005/8/layout/chevron2"/>
    <dgm:cxn modelId="{097AACDA-7353-4536-8C90-11EAB82FA5E2}" type="presParOf" srcId="{CA82BCE6-7C0B-46BA-96DB-49715972935C}" destId="{F9CC6D1A-859B-40F8-A15D-7FF70609D2E7}" srcOrd="3" destOrd="0" presId="urn:microsoft.com/office/officeart/2005/8/layout/chevron2"/>
    <dgm:cxn modelId="{A1C25BB6-E07F-4305-AA46-F6B4F18589C8}" type="presParOf" srcId="{CA82BCE6-7C0B-46BA-96DB-49715972935C}" destId="{D10D740A-9F6B-415A-B119-1BB2358820EF}" srcOrd="4" destOrd="0" presId="urn:microsoft.com/office/officeart/2005/8/layout/chevron2"/>
    <dgm:cxn modelId="{D9CA3D67-905B-4FEE-B9E2-BD0C5D14AF76}" type="presParOf" srcId="{D10D740A-9F6B-415A-B119-1BB2358820EF}" destId="{16D5C9C4-C719-46E2-AF65-89EA05A77242}" srcOrd="0" destOrd="0" presId="urn:microsoft.com/office/officeart/2005/8/layout/chevron2"/>
    <dgm:cxn modelId="{C61D85E8-FEC9-41B6-9790-36E962FDE0D9}" type="presParOf" srcId="{D10D740A-9F6B-415A-B119-1BB2358820EF}" destId="{611E09EB-BB88-4197-A123-9A4B82174546}" srcOrd="1" destOrd="0" presId="urn:microsoft.com/office/officeart/2005/8/layout/chevron2"/>
    <dgm:cxn modelId="{65D01479-9CE1-4CF6-BA7B-14A99DEBA04A}" type="presParOf" srcId="{CA82BCE6-7C0B-46BA-96DB-49715972935C}" destId="{ACDC3FD7-8DB5-4B40-9174-BC333F2C557E}" srcOrd="5" destOrd="0" presId="urn:microsoft.com/office/officeart/2005/8/layout/chevron2"/>
    <dgm:cxn modelId="{58F91B92-204D-4B28-9B47-0967C2C96E6A}" type="presParOf" srcId="{CA82BCE6-7C0B-46BA-96DB-49715972935C}" destId="{3D522F45-9B4C-488F-8569-5C9CCD8D28A5}" srcOrd="6" destOrd="0" presId="urn:microsoft.com/office/officeart/2005/8/layout/chevron2"/>
    <dgm:cxn modelId="{1DED46FD-AE1B-4799-BAE2-3D9984B82290}" type="presParOf" srcId="{3D522F45-9B4C-488F-8569-5C9CCD8D28A5}" destId="{F88598DC-4793-4317-9A36-82AC30BC3A2F}" srcOrd="0" destOrd="0" presId="urn:microsoft.com/office/officeart/2005/8/layout/chevron2"/>
    <dgm:cxn modelId="{08384232-0DE5-4A58-871E-2AC28A6D9078}" type="presParOf" srcId="{3D522F45-9B4C-488F-8569-5C9CCD8D28A5}" destId="{39245463-F392-46F8-9A92-01F442621CFD}" srcOrd="1" destOrd="0" presId="urn:microsoft.com/office/officeart/2005/8/layout/chevron2"/>
    <dgm:cxn modelId="{49D6961D-E996-431C-BA78-0B3796723967}" type="presParOf" srcId="{CA82BCE6-7C0B-46BA-96DB-49715972935C}" destId="{415BD760-F953-4D47-9E9A-D885DE30F2DA}" srcOrd="7" destOrd="0" presId="urn:microsoft.com/office/officeart/2005/8/layout/chevron2"/>
    <dgm:cxn modelId="{B8255BCC-98AA-4E0E-8EFA-3A2AC9E6407D}" type="presParOf" srcId="{CA82BCE6-7C0B-46BA-96DB-49715972935C}" destId="{8EEA3305-1AD6-4955-897E-37D71FEB6730}" srcOrd="8" destOrd="0" presId="urn:microsoft.com/office/officeart/2005/8/layout/chevron2"/>
    <dgm:cxn modelId="{7168A1D2-35A1-4733-8430-A53BB1504FAD}" type="presParOf" srcId="{8EEA3305-1AD6-4955-897E-37D71FEB6730}" destId="{B3B04D8B-5DF5-4CFA-A93F-B709EFE1DBC1}" srcOrd="0" destOrd="0" presId="urn:microsoft.com/office/officeart/2005/8/layout/chevron2"/>
    <dgm:cxn modelId="{7F536013-ACB8-4503-AD3D-59A6EA955260}" type="presParOf" srcId="{8EEA3305-1AD6-4955-897E-37D71FEB6730}" destId="{A29BB864-BB73-4C22-A4FA-6D4EC9BFB180}" srcOrd="1" destOrd="0" presId="urn:microsoft.com/office/officeart/2005/8/layout/chevron2"/>
    <dgm:cxn modelId="{769AF5E8-FC27-4551-8773-3040E23E6D3E}" type="presParOf" srcId="{CA82BCE6-7C0B-46BA-96DB-49715972935C}" destId="{392B55AA-731A-4735-AB4D-E2F392C38CC7}" srcOrd="9" destOrd="0" presId="urn:microsoft.com/office/officeart/2005/8/layout/chevron2"/>
    <dgm:cxn modelId="{2480FD68-57C0-47B7-B9D8-E4337F9E35C2}" type="presParOf" srcId="{CA82BCE6-7C0B-46BA-96DB-49715972935C}" destId="{824187EF-E0C6-4367-A708-905F222C21B8}" srcOrd="10" destOrd="0" presId="urn:microsoft.com/office/officeart/2005/8/layout/chevron2"/>
    <dgm:cxn modelId="{AB283938-D360-4199-97B4-7387FBCB9F92}" type="presParOf" srcId="{824187EF-E0C6-4367-A708-905F222C21B8}" destId="{F24FDAE0-AD50-4DF6-9F7B-A8CC81168F7D}" srcOrd="0" destOrd="0" presId="urn:microsoft.com/office/officeart/2005/8/layout/chevron2"/>
    <dgm:cxn modelId="{6874D608-7409-4A56-AE08-B38540A06F04}" type="presParOf" srcId="{824187EF-E0C6-4367-A708-905F222C21B8}" destId="{84A652E6-DDC0-4A0B-A2C5-E31C331DF0D7}" srcOrd="1" destOrd="0" presId="urn:microsoft.com/office/officeart/2005/8/layout/chevron2"/>
    <dgm:cxn modelId="{2513239B-CFFE-4D97-914D-4A1588D13955}" type="presParOf" srcId="{CA82BCE6-7C0B-46BA-96DB-49715972935C}" destId="{E8FBB063-A9A2-48C4-AD16-C4E5986D3655}" srcOrd="11" destOrd="0" presId="urn:microsoft.com/office/officeart/2005/8/layout/chevron2"/>
    <dgm:cxn modelId="{3D7D2F37-2054-4551-B281-8E275A68120F}" type="presParOf" srcId="{CA82BCE6-7C0B-46BA-96DB-49715972935C}" destId="{23CE3909-DB86-4B87-AABB-5B1BB36278AF}" srcOrd="12" destOrd="0" presId="urn:microsoft.com/office/officeart/2005/8/layout/chevron2"/>
    <dgm:cxn modelId="{276178CF-77A9-4828-8E14-DBB6DF9FE413}" type="presParOf" srcId="{23CE3909-DB86-4B87-AABB-5B1BB36278AF}" destId="{528E42F2-09DC-4485-8182-0E9C78E7BE72}" srcOrd="0" destOrd="0" presId="urn:microsoft.com/office/officeart/2005/8/layout/chevron2"/>
    <dgm:cxn modelId="{650E9F3A-0097-4C41-B6D7-4DE5568A6D91}" type="presParOf" srcId="{23CE3909-DB86-4B87-AABB-5B1BB36278AF}" destId="{A442BD81-A61B-4442-BC21-4E4E84C97CA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A63613-6BF4-4B60-A7D0-B41AE941F72F}">
      <dsp:nvSpPr>
        <dsp:cNvPr id="0" name=""/>
        <dsp:cNvSpPr/>
      </dsp:nvSpPr>
      <dsp:spPr>
        <a:xfrm rot="5400000">
          <a:off x="-144319" y="228997"/>
          <a:ext cx="962131" cy="673491"/>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1500</a:t>
          </a:r>
          <a:endParaRPr lang="en-CA" sz="2200" kern="1200" dirty="0"/>
        </a:p>
      </dsp:txBody>
      <dsp:txXfrm rot="-5400000">
        <a:off x="2" y="421423"/>
        <a:ext cx="673491" cy="288640"/>
      </dsp:txXfrm>
    </dsp:sp>
    <dsp:sp modelId="{CE33377B-4B67-41D4-9FB3-1FE662171CBB}">
      <dsp:nvSpPr>
        <dsp:cNvPr id="0" name=""/>
        <dsp:cNvSpPr/>
      </dsp:nvSpPr>
      <dsp:spPr>
        <a:xfrm rot="5400000">
          <a:off x="4180512" y="-3483359"/>
          <a:ext cx="747747" cy="7761789"/>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Self-organizing advocacy groups as a social movement to defend the rights of marginalized populations</a:t>
          </a:r>
          <a:endParaRPr lang="en-CA" sz="2200" kern="1200" dirty="0"/>
        </a:p>
      </dsp:txBody>
      <dsp:txXfrm rot="-5400000">
        <a:off x="673491" y="60164"/>
        <a:ext cx="7725287" cy="674743"/>
      </dsp:txXfrm>
    </dsp:sp>
    <dsp:sp modelId="{4994AD48-74E6-439A-B364-9038824604AA}">
      <dsp:nvSpPr>
        <dsp:cNvPr id="0" name=""/>
        <dsp:cNvSpPr/>
      </dsp:nvSpPr>
      <dsp:spPr>
        <a:xfrm rot="5400000">
          <a:off x="-144319" y="1112475"/>
          <a:ext cx="962131" cy="673491"/>
        </a:xfrm>
        <a:prstGeom prst="chevron">
          <a:avLst/>
        </a:prstGeom>
        <a:solidFill>
          <a:schemeClr val="accent5">
            <a:hueOff val="50940"/>
            <a:satOff val="10189"/>
            <a:lumOff val="2353"/>
            <a:alphaOff val="0"/>
          </a:schemeClr>
        </a:solidFill>
        <a:ln w="25400" cap="flat" cmpd="sng" algn="ctr">
          <a:solidFill>
            <a:schemeClr val="accent5">
              <a:hueOff val="50940"/>
              <a:satOff val="10189"/>
              <a:lumOff val="235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1747</a:t>
          </a:r>
          <a:endParaRPr lang="en-CA" sz="2200" kern="1200" dirty="0"/>
        </a:p>
      </dsp:txBody>
      <dsp:txXfrm rot="-5400000">
        <a:off x="2" y="1304901"/>
        <a:ext cx="673491" cy="288640"/>
      </dsp:txXfrm>
    </dsp:sp>
    <dsp:sp modelId="{29E686AF-2402-43D3-A88F-4E7AF3C06A80}">
      <dsp:nvSpPr>
        <dsp:cNvPr id="0" name=""/>
        <dsp:cNvSpPr/>
      </dsp:nvSpPr>
      <dsp:spPr>
        <a:xfrm rot="5400000">
          <a:off x="4241693" y="-2600046"/>
          <a:ext cx="625385" cy="7761789"/>
        </a:xfrm>
        <a:prstGeom prst="round2SameRect">
          <a:avLst/>
        </a:prstGeom>
        <a:solidFill>
          <a:schemeClr val="lt1">
            <a:alpha val="90000"/>
            <a:hueOff val="0"/>
            <a:satOff val="0"/>
            <a:lumOff val="0"/>
            <a:alphaOff val="0"/>
          </a:schemeClr>
        </a:solidFill>
        <a:ln w="25400" cap="flat" cmpd="sng" algn="ctr">
          <a:solidFill>
            <a:schemeClr val="accent5">
              <a:hueOff val="50940"/>
              <a:satOff val="10189"/>
              <a:lumOff val="23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Reverend John Wesley published advice on healthy living</a:t>
          </a:r>
          <a:endParaRPr lang="en-CA" sz="2200" kern="1200" dirty="0"/>
        </a:p>
      </dsp:txBody>
      <dsp:txXfrm rot="-5400000">
        <a:off x="673492" y="998684"/>
        <a:ext cx="7731260" cy="564327"/>
      </dsp:txXfrm>
    </dsp:sp>
    <dsp:sp modelId="{16D5C9C4-C719-46E2-AF65-89EA05A77242}">
      <dsp:nvSpPr>
        <dsp:cNvPr id="0" name=""/>
        <dsp:cNvSpPr/>
      </dsp:nvSpPr>
      <dsp:spPr>
        <a:xfrm rot="5400000">
          <a:off x="-144319" y="1995953"/>
          <a:ext cx="962131" cy="673491"/>
        </a:xfrm>
        <a:prstGeom prst="chevron">
          <a:avLst/>
        </a:prstGeom>
        <a:solidFill>
          <a:schemeClr val="accent5">
            <a:hueOff val="101881"/>
            <a:satOff val="20379"/>
            <a:lumOff val="4706"/>
            <a:alphaOff val="0"/>
          </a:schemeClr>
        </a:solidFill>
        <a:ln w="25400" cap="flat" cmpd="sng" algn="ctr">
          <a:solidFill>
            <a:schemeClr val="accent5">
              <a:hueOff val="101881"/>
              <a:satOff val="20379"/>
              <a:lumOff val="470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1960</a:t>
          </a:r>
          <a:endParaRPr lang="en-CA" sz="2200" kern="1200" dirty="0"/>
        </a:p>
      </dsp:txBody>
      <dsp:txXfrm rot="-5400000">
        <a:off x="2" y="2188379"/>
        <a:ext cx="673491" cy="288640"/>
      </dsp:txXfrm>
    </dsp:sp>
    <dsp:sp modelId="{611E09EB-BB88-4197-A123-9A4B82174546}">
      <dsp:nvSpPr>
        <dsp:cNvPr id="0" name=""/>
        <dsp:cNvSpPr/>
      </dsp:nvSpPr>
      <dsp:spPr>
        <a:xfrm rot="5400000">
          <a:off x="4241693" y="-1716568"/>
          <a:ext cx="625385" cy="7761789"/>
        </a:xfrm>
        <a:prstGeom prst="round2SameRect">
          <a:avLst/>
        </a:prstGeom>
        <a:solidFill>
          <a:schemeClr val="lt1">
            <a:alpha val="90000"/>
            <a:hueOff val="0"/>
            <a:satOff val="0"/>
            <a:lumOff val="0"/>
            <a:alphaOff val="0"/>
          </a:schemeClr>
        </a:solidFill>
        <a:ln w="25400" cap="flat" cmpd="sng" algn="ctr">
          <a:solidFill>
            <a:schemeClr val="accent5">
              <a:hueOff val="101881"/>
              <a:satOff val="20379"/>
              <a:lumOff val="47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The rise of </a:t>
          </a:r>
          <a:r>
            <a:rPr lang="en-CA" sz="2200" kern="1200" dirty="0" smtClean="0"/>
            <a:t>Health Consumer</a:t>
          </a:r>
          <a:endParaRPr lang="en-CA" sz="2200" kern="1200" dirty="0"/>
        </a:p>
      </dsp:txBody>
      <dsp:txXfrm rot="-5400000">
        <a:off x="673492" y="1882162"/>
        <a:ext cx="7731260" cy="564327"/>
      </dsp:txXfrm>
    </dsp:sp>
    <dsp:sp modelId="{F88598DC-4793-4317-9A36-82AC30BC3A2F}">
      <dsp:nvSpPr>
        <dsp:cNvPr id="0" name=""/>
        <dsp:cNvSpPr/>
      </dsp:nvSpPr>
      <dsp:spPr>
        <a:xfrm rot="5400000">
          <a:off x="-144319" y="2879431"/>
          <a:ext cx="962131" cy="673491"/>
        </a:xfrm>
        <a:prstGeom prst="chevron">
          <a:avLst/>
        </a:prstGeom>
        <a:solidFill>
          <a:schemeClr val="accent5">
            <a:hueOff val="152821"/>
            <a:satOff val="30568"/>
            <a:lumOff val="7059"/>
            <a:alphaOff val="0"/>
          </a:schemeClr>
        </a:solidFill>
        <a:ln w="25400" cap="flat" cmpd="sng" algn="ctr">
          <a:solidFill>
            <a:schemeClr val="accent5">
              <a:hueOff val="152821"/>
              <a:satOff val="30568"/>
              <a:lumOff val="705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1970</a:t>
          </a:r>
          <a:endParaRPr lang="en-CA" sz="2200" kern="1200" dirty="0"/>
        </a:p>
      </dsp:txBody>
      <dsp:txXfrm rot="-5400000">
        <a:off x="2" y="3071857"/>
        <a:ext cx="673491" cy="288640"/>
      </dsp:txXfrm>
    </dsp:sp>
    <dsp:sp modelId="{39245463-F392-46F8-9A92-01F442621CFD}">
      <dsp:nvSpPr>
        <dsp:cNvPr id="0" name=""/>
        <dsp:cNvSpPr/>
      </dsp:nvSpPr>
      <dsp:spPr>
        <a:xfrm rot="5400000">
          <a:off x="4241693" y="-833090"/>
          <a:ext cx="625385" cy="7761789"/>
        </a:xfrm>
        <a:prstGeom prst="round2SameRect">
          <a:avLst/>
        </a:prstGeom>
        <a:solidFill>
          <a:schemeClr val="lt1">
            <a:alpha val="90000"/>
            <a:hueOff val="0"/>
            <a:satOff val="0"/>
            <a:lumOff val="0"/>
            <a:alphaOff val="0"/>
          </a:schemeClr>
        </a:solidFill>
        <a:ln w="25400" cap="flat" cmpd="sng" algn="ctr">
          <a:solidFill>
            <a:schemeClr val="accent5">
              <a:hueOff val="152821"/>
              <a:satOff val="30568"/>
              <a:lumOff val="70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The term ‘self-management’ used in medical literature</a:t>
          </a:r>
          <a:endParaRPr lang="en-CA" sz="2200" kern="1200" dirty="0"/>
        </a:p>
      </dsp:txBody>
      <dsp:txXfrm rot="-5400000">
        <a:off x="673492" y="2765640"/>
        <a:ext cx="7731260" cy="564327"/>
      </dsp:txXfrm>
    </dsp:sp>
    <dsp:sp modelId="{B3B04D8B-5DF5-4CFA-A93F-B709EFE1DBC1}">
      <dsp:nvSpPr>
        <dsp:cNvPr id="0" name=""/>
        <dsp:cNvSpPr/>
      </dsp:nvSpPr>
      <dsp:spPr>
        <a:xfrm rot="5400000">
          <a:off x="-144319" y="3762909"/>
          <a:ext cx="962131" cy="673491"/>
        </a:xfrm>
        <a:prstGeom prst="chevron">
          <a:avLst/>
        </a:prstGeom>
        <a:solidFill>
          <a:schemeClr val="accent5">
            <a:hueOff val="203762"/>
            <a:satOff val="40758"/>
            <a:lumOff val="9412"/>
            <a:alphaOff val="0"/>
          </a:schemeClr>
        </a:solidFill>
        <a:ln w="25400" cap="flat" cmpd="sng" algn="ctr">
          <a:solidFill>
            <a:schemeClr val="accent5">
              <a:hueOff val="203762"/>
              <a:satOff val="40758"/>
              <a:lumOff val="941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1980</a:t>
          </a:r>
          <a:endParaRPr lang="en-CA" sz="2200" kern="1200" dirty="0"/>
        </a:p>
      </dsp:txBody>
      <dsp:txXfrm rot="-5400000">
        <a:off x="2" y="3955335"/>
        <a:ext cx="673491" cy="288640"/>
      </dsp:txXfrm>
    </dsp:sp>
    <dsp:sp modelId="{A29BB864-BB73-4C22-A4FA-6D4EC9BFB180}">
      <dsp:nvSpPr>
        <dsp:cNvPr id="0" name=""/>
        <dsp:cNvSpPr/>
      </dsp:nvSpPr>
      <dsp:spPr>
        <a:xfrm rot="5400000">
          <a:off x="4241693" y="50387"/>
          <a:ext cx="625385" cy="7761789"/>
        </a:xfrm>
        <a:prstGeom prst="round2SameRect">
          <a:avLst/>
        </a:prstGeom>
        <a:solidFill>
          <a:schemeClr val="lt1">
            <a:alpha val="90000"/>
            <a:hueOff val="0"/>
            <a:satOff val="0"/>
            <a:lumOff val="0"/>
            <a:alphaOff val="0"/>
          </a:schemeClr>
        </a:solidFill>
        <a:ln w="25400" cap="flat" cmpd="sng" algn="ctr">
          <a:solidFill>
            <a:schemeClr val="accent5">
              <a:hueOff val="203762"/>
              <a:satOff val="40758"/>
              <a:lumOff val="94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Increase in technology for people to monitor their own health</a:t>
          </a:r>
          <a:endParaRPr lang="en-CA" sz="2200" kern="1200" dirty="0"/>
        </a:p>
      </dsp:txBody>
      <dsp:txXfrm rot="-5400000">
        <a:off x="673492" y="3649118"/>
        <a:ext cx="7731260" cy="564327"/>
      </dsp:txXfrm>
    </dsp:sp>
    <dsp:sp modelId="{F24FDAE0-AD50-4DF6-9F7B-A8CC81168F7D}">
      <dsp:nvSpPr>
        <dsp:cNvPr id="0" name=""/>
        <dsp:cNvSpPr/>
      </dsp:nvSpPr>
      <dsp:spPr>
        <a:xfrm rot="5400000">
          <a:off x="-144319" y="4757321"/>
          <a:ext cx="962131" cy="673491"/>
        </a:xfrm>
        <a:prstGeom prst="chevron">
          <a:avLst/>
        </a:prstGeom>
        <a:solidFill>
          <a:schemeClr val="accent5">
            <a:hueOff val="254702"/>
            <a:satOff val="50947"/>
            <a:lumOff val="11765"/>
            <a:alphaOff val="0"/>
          </a:schemeClr>
        </a:solidFill>
        <a:ln w="25400" cap="flat" cmpd="sng" algn="ctr">
          <a:solidFill>
            <a:schemeClr val="accent5">
              <a:hueOff val="254702"/>
              <a:satOff val="50947"/>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1990</a:t>
          </a:r>
          <a:endParaRPr lang="en-CA" sz="2200" kern="1200" dirty="0"/>
        </a:p>
      </dsp:txBody>
      <dsp:txXfrm rot="-5400000">
        <a:off x="2" y="4949747"/>
        <a:ext cx="673491" cy="288640"/>
      </dsp:txXfrm>
    </dsp:sp>
    <dsp:sp modelId="{84A652E6-DDC0-4A0B-A2C5-E31C331DF0D7}">
      <dsp:nvSpPr>
        <dsp:cNvPr id="0" name=""/>
        <dsp:cNvSpPr/>
      </dsp:nvSpPr>
      <dsp:spPr>
        <a:xfrm rot="5400000">
          <a:off x="4130759" y="1044799"/>
          <a:ext cx="847253" cy="7761789"/>
        </a:xfrm>
        <a:prstGeom prst="round2SameRect">
          <a:avLst/>
        </a:prstGeom>
        <a:solidFill>
          <a:schemeClr val="lt1">
            <a:alpha val="90000"/>
            <a:hueOff val="0"/>
            <a:satOff val="0"/>
            <a:lumOff val="0"/>
            <a:alphaOff val="0"/>
          </a:schemeClr>
        </a:solidFill>
        <a:ln w="25400" cap="flat" cmpd="sng" algn="ctr">
          <a:solidFill>
            <a:schemeClr val="accent5">
              <a:hueOff val="254702"/>
              <a:satOff val="50947"/>
              <a:lumOff val="117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RCTs support symptom monitoring &amp; behavioural modification interventions</a:t>
          </a:r>
          <a:endParaRPr lang="en-CA" sz="2200" kern="1200" dirty="0"/>
        </a:p>
      </dsp:txBody>
      <dsp:txXfrm rot="-5400000">
        <a:off x="673492" y="4543426"/>
        <a:ext cx="7720430" cy="764535"/>
      </dsp:txXfrm>
    </dsp:sp>
    <dsp:sp modelId="{528E42F2-09DC-4485-8182-0E9C78E7BE72}">
      <dsp:nvSpPr>
        <dsp:cNvPr id="0" name=""/>
        <dsp:cNvSpPr/>
      </dsp:nvSpPr>
      <dsp:spPr>
        <a:xfrm rot="5400000">
          <a:off x="-144319" y="5711254"/>
          <a:ext cx="962131" cy="673491"/>
        </a:xfrm>
        <a:prstGeom prst="chevron">
          <a:avLst/>
        </a:prstGeom>
        <a:solidFill>
          <a:schemeClr val="accent5">
            <a:hueOff val="305643"/>
            <a:satOff val="61137"/>
            <a:lumOff val="14118"/>
            <a:alphaOff val="0"/>
          </a:schemeClr>
        </a:solidFill>
        <a:ln w="25400" cap="flat" cmpd="sng" algn="ctr">
          <a:solidFill>
            <a:schemeClr val="accent5">
              <a:hueOff val="305643"/>
              <a:satOff val="61137"/>
              <a:lumOff val="1411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CA" sz="2200" kern="1200" dirty="0" smtClean="0"/>
            <a:t>2000+</a:t>
          </a:r>
          <a:endParaRPr lang="en-CA" sz="2200" kern="1200" dirty="0"/>
        </a:p>
      </dsp:txBody>
      <dsp:txXfrm rot="-5400000">
        <a:off x="2" y="5903680"/>
        <a:ext cx="673491" cy="288640"/>
      </dsp:txXfrm>
    </dsp:sp>
    <dsp:sp modelId="{A442BD81-A61B-4442-BC21-4E4E84C97CA9}">
      <dsp:nvSpPr>
        <dsp:cNvPr id="0" name=""/>
        <dsp:cNvSpPr/>
      </dsp:nvSpPr>
      <dsp:spPr>
        <a:xfrm rot="5400000">
          <a:off x="4171237" y="1998733"/>
          <a:ext cx="766297" cy="7761789"/>
        </a:xfrm>
        <a:prstGeom prst="round2SameRect">
          <a:avLst/>
        </a:prstGeom>
        <a:solidFill>
          <a:schemeClr val="lt1">
            <a:alpha val="90000"/>
            <a:hueOff val="0"/>
            <a:satOff val="0"/>
            <a:lumOff val="0"/>
            <a:alphaOff val="0"/>
          </a:schemeClr>
        </a:solidFill>
        <a:ln w="25400" cap="flat" cmpd="sng" algn="ctr">
          <a:solidFill>
            <a:schemeClr val="accent5">
              <a:hueOff val="305643"/>
              <a:satOff val="61137"/>
              <a:lumOff val="141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CA" sz="2200" kern="1200" dirty="0" smtClean="0"/>
            <a:t>Self-management as a mechanism to improve outcome and reduce costs associated with chronic disease</a:t>
          </a:r>
          <a:endParaRPr lang="en-CA" sz="2200" kern="1200" dirty="0"/>
        </a:p>
      </dsp:txBody>
      <dsp:txXfrm rot="-5400000">
        <a:off x="673491" y="5533887"/>
        <a:ext cx="7724381" cy="69148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98103645-B28A-4919-81E3-51A83828F496}" type="datetimeFigureOut">
              <a:rPr lang="en-CA" smtClean="0"/>
              <a:t>09/04/2012</a:t>
            </a:fld>
            <a:endParaRPr lang="en-CA"/>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5A0968E3-642E-439E-8F96-C480D82AAC0F}" type="slidenum">
              <a:rPr lang="en-CA" smtClean="0"/>
              <a:t>‹#›</a:t>
            </a:fld>
            <a:endParaRPr lang="en-CA"/>
          </a:p>
        </p:txBody>
      </p:sp>
    </p:spTree>
    <p:extLst>
      <p:ext uri="{BB962C8B-B14F-4D97-AF65-F5344CB8AC3E}">
        <p14:creationId xmlns:p14="http://schemas.microsoft.com/office/powerpoint/2010/main" val="29111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CA"/>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D693FC48-500E-416F-A37A-F61730723C80}" type="datetimeFigureOut">
              <a:rPr lang="en-CA" smtClean="0"/>
              <a:t>09/04/2012</a:t>
            </a:fld>
            <a:endParaRPr lang="en-CA"/>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CA"/>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CA"/>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DEBADFB9-AC88-4C7A-BE56-28B044C455E1}" type="slidenum">
              <a:rPr lang="en-CA" smtClean="0"/>
              <a:t>‹#›</a:t>
            </a:fld>
            <a:endParaRPr lang="en-CA"/>
          </a:p>
        </p:txBody>
      </p:sp>
    </p:spTree>
    <p:extLst>
      <p:ext uri="{BB962C8B-B14F-4D97-AF65-F5344CB8AC3E}">
        <p14:creationId xmlns:p14="http://schemas.microsoft.com/office/powerpoint/2010/main" val="3901995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sz="1200" b="0" i="0" u="none" strike="noStrike" kern="1200" baseline="0" dirty="0" smtClean="0">
                <a:solidFill>
                  <a:schemeClr val="tx1"/>
                </a:solidFill>
                <a:latin typeface="+mn-lt"/>
                <a:ea typeface="+mn-ea"/>
                <a:cs typeface="+mn-cs"/>
              </a:rPr>
              <a:t>1500’s – Self organizing advocacy groups as a social movement to defend the rights of the marginalized population.</a:t>
            </a:r>
          </a:p>
          <a:p>
            <a:pPr marL="171450" indent="-171450">
              <a:buFont typeface="Arial" pitchFamily="34" charset="0"/>
              <a:buChar char="•"/>
            </a:pPr>
            <a:r>
              <a:rPr lang="en-CA" sz="1200" b="0" i="0" u="none" strike="noStrike" kern="1200" baseline="0" dirty="0" smtClean="0">
                <a:solidFill>
                  <a:schemeClr val="tx1"/>
                </a:solidFill>
                <a:latin typeface="+mn-lt"/>
                <a:ea typeface="+mn-ea"/>
                <a:cs typeface="+mn-cs"/>
              </a:rPr>
              <a:t>1747 – One of the first published books about self-care by Reverend John Wesley, founder of the Methodist Church. Wesley realized that at that time medicine was available only to the wealthy. His aim was to bring practical advice to those who could not afford medical care. Wesley adopted a preventative approach to disease and, he summarized the tips for healthy living (i.e. simple rules regarding hygiene, healthy environments, sensible eating, drinking and activity levels, minimal stress and good mental health).</a:t>
            </a:r>
          </a:p>
          <a:p>
            <a:pPr marL="171450" indent="-171450">
              <a:buFont typeface="Arial" pitchFamily="34" charset="0"/>
              <a:buChar char="•"/>
            </a:pPr>
            <a:r>
              <a:rPr lang="en-CA" sz="1200" b="0" i="0" u="none" strike="noStrike" kern="1200" baseline="0" dirty="0" smtClean="0">
                <a:solidFill>
                  <a:schemeClr val="tx1"/>
                </a:solidFill>
                <a:latin typeface="+mn-lt"/>
                <a:ea typeface="+mn-ea"/>
                <a:cs typeface="+mn-cs"/>
              </a:rPr>
              <a:t>1960 – The rise of the term ‘Health Consumer’ particularly in the US. Individuals are no longer seen as a passive recipient within the health care system, but they are active participants who have choices. This has accelerated the self-management movement. </a:t>
            </a:r>
          </a:p>
          <a:p>
            <a:pPr marL="171450" indent="-171450">
              <a:buFont typeface="Arial" pitchFamily="34" charset="0"/>
              <a:buChar char="•"/>
            </a:pPr>
            <a:r>
              <a:rPr lang="en-CA" sz="1200" b="0" i="0" u="none" strike="noStrike" kern="1200" baseline="0" dirty="0" smtClean="0">
                <a:solidFill>
                  <a:schemeClr val="tx1"/>
                </a:solidFill>
                <a:latin typeface="+mn-lt"/>
                <a:ea typeface="+mn-ea"/>
                <a:cs typeface="+mn-cs"/>
              </a:rPr>
              <a:t>1980 – saw an increase in technology that enabled people to monitor their own health, e.g., self-monitoring blood glucose devices</a:t>
            </a:r>
          </a:p>
          <a:p>
            <a:pPr marL="171450" indent="-171450">
              <a:buFont typeface="Arial" pitchFamily="34" charset="0"/>
              <a:buChar char="•"/>
            </a:pPr>
            <a:r>
              <a:rPr lang="en-CA" sz="1200" b="0" i="0" u="none" strike="noStrike" kern="1200" baseline="0" dirty="0" smtClean="0">
                <a:solidFill>
                  <a:schemeClr val="tx1"/>
                </a:solidFill>
                <a:latin typeface="+mn-lt"/>
                <a:ea typeface="+mn-ea"/>
                <a:cs typeface="+mn-cs"/>
              </a:rPr>
              <a:t>1990 – clinical trials had demonstrated that symptom self-monitoring and behaviour modification could significantly reduce the impact of disease</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200" b="0" i="0" u="none" strike="noStrike" kern="1200" baseline="0" dirty="0" smtClean="0">
                <a:solidFill>
                  <a:schemeClr val="tx1"/>
                </a:solidFill>
                <a:latin typeface="+mn-lt"/>
                <a:ea typeface="+mn-ea"/>
                <a:cs typeface="+mn-cs"/>
              </a:rPr>
              <a:t>2000 onwards - </a:t>
            </a:r>
            <a:r>
              <a:rPr lang="en-CA" dirty="0" smtClean="0"/>
              <a:t>Self-management as a mechanism to reduce costs associated with chronic disease</a:t>
            </a:r>
            <a:endParaRPr lang="en-CA" sz="1200" b="0" i="0" u="none" strike="noStrike" kern="1200" baseline="0" dirty="0" smtClean="0">
              <a:solidFill>
                <a:schemeClr val="tx1"/>
              </a:solidFill>
              <a:latin typeface="+mn-lt"/>
              <a:ea typeface="+mn-ea"/>
              <a:cs typeface="+mn-cs"/>
            </a:endParaRPr>
          </a:p>
          <a:p>
            <a:pPr marL="171450" indent="-171450">
              <a:buFont typeface="Arial" pitchFamily="34" charset="0"/>
              <a:buChar char="•"/>
            </a:pPr>
            <a:r>
              <a:rPr lang="en-CA" b="1" dirty="0" smtClean="0">
                <a:solidFill>
                  <a:srgbClr val="002060"/>
                </a:solidFill>
              </a:rPr>
              <a:t>What</a:t>
            </a:r>
            <a:r>
              <a:rPr lang="en-CA" b="1" baseline="0" dirty="0" smtClean="0">
                <a:solidFill>
                  <a:srgbClr val="002060"/>
                </a:solidFill>
              </a:rPr>
              <a:t> is lacking is research to understand how people with multiple health condition manage their symptoms, and how people manage during the early stage of arthritis. </a:t>
            </a:r>
            <a:endParaRPr lang="en-CA" b="1" dirty="0">
              <a:solidFill>
                <a:srgbClr val="002060"/>
              </a:solidFill>
            </a:endParaRPr>
          </a:p>
        </p:txBody>
      </p:sp>
      <p:sp>
        <p:nvSpPr>
          <p:cNvPr id="4" name="Slide Number Placeholder 3"/>
          <p:cNvSpPr>
            <a:spLocks noGrp="1"/>
          </p:cNvSpPr>
          <p:nvPr>
            <p:ph type="sldNum" sz="quarter" idx="10"/>
          </p:nvPr>
        </p:nvSpPr>
        <p:spPr/>
        <p:txBody>
          <a:bodyPr/>
          <a:lstStyle/>
          <a:p>
            <a:fld id="{DEBADFB9-AC88-4C7A-BE56-28B044C455E1}" type="slidenum">
              <a:rPr lang="en-CA" smtClean="0"/>
              <a:t>1</a:t>
            </a:fld>
            <a:endParaRPr lang="en-CA"/>
          </a:p>
        </p:txBody>
      </p:sp>
    </p:spTree>
    <p:extLst>
      <p:ext uri="{BB962C8B-B14F-4D97-AF65-F5344CB8AC3E}">
        <p14:creationId xmlns:p14="http://schemas.microsoft.com/office/powerpoint/2010/main" val="1275149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3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rot="16200000">
            <a:off x="7551351" y="1080944"/>
            <a:ext cx="2438399" cy="365760"/>
          </a:xfrm>
        </p:spPr>
        <p:txBody>
          <a:bodyPr/>
          <a:lstStyle/>
          <a:p>
            <a:fld id="{18DBFCD2-3111-4D64-8EB4-D150D059818D}" type="datetime1">
              <a:rPr lang="en-US" smtClean="0"/>
              <a:t>4/9/2012</a:t>
            </a:fld>
            <a:endParaRPr lang="en-US" dirty="0"/>
          </a:p>
        </p:txBody>
      </p:sp>
      <p:sp>
        <p:nvSpPr>
          <p:cNvPr id="5" name="Footer Placeholder 4"/>
          <p:cNvSpPr>
            <a:spLocks noGrp="1"/>
          </p:cNvSpPr>
          <p:nvPr>
            <p:ph type="ftr" sz="quarter" idx="11"/>
          </p:nvPr>
        </p:nvSpPr>
        <p:spPr>
          <a:xfrm rot="16200000">
            <a:off x="7309358" y="3771208"/>
            <a:ext cx="2922385" cy="365760"/>
          </a:xfrm>
        </p:spPr>
        <p:txBody>
          <a:bodyPr/>
          <a:lstStyle>
            <a:lvl1pPr>
              <a:defRPr sz="2000"/>
            </a:lvl1pPr>
          </a:lstStyle>
          <a:p>
            <a:r>
              <a:rPr lang="en-US" dirty="0" smtClean="0"/>
              <a:t>2011 CAN Conference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4964A3-2FBF-446A-A984-F5271211110F}" type="datetime1">
              <a:rPr lang="en-US" smtClean="0"/>
              <a:t>4/9/2012</a:t>
            </a:fld>
            <a:endParaRPr lang="en-US"/>
          </a:p>
        </p:txBody>
      </p:sp>
      <p:sp>
        <p:nvSpPr>
          <p:cNvPr id="5" name="Footer Placeholder 4"/>
          <p:cNvSpPr>
            <a:spLocks noGrp="1"/>
          </p:cNvSpPr>
          <p:nvPr>
            <p:ph type="ftr" sz="quarter" idx="11"/>
          </p:nvPr>
        </p:nvSpPr>
        <p:spPr/>
        <p:txBody>
          <a:bodyPr/>
          <a:lstStyle/>
          <a:p>
            <a:r>
              <a:rPr lang="en-US" dirty="0" smtClean="0"/>
              <a:t>2011 CAN Conference</a:t>
            </a:r>
          </a:p>
        </p:txBody>
      </p:sp>
      <p:sp>
        <p:nvSpPr>
          <p:cNvPr id="6" name="Slide Number Placeholder 5"/>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3AB915-C5FC-4926-9595-125FA0783C8A}" type="datetime1">
              <a:rPr lang="en-US" smtClean="0"/>
              <a:t>4/9/2012</a:t>
            </a:fld>
            <a:endParaRPr lang="en-US"/>
          </a:p>
        </p:txBody>
      </p:sp>
      <p:sp>
        <p:nvSpPr>
          <p:cNvPr id="5" name="Footer Placeholder 4"/>
          <p:cNvSpPr>
            <a:spLocks noGrp="1"/>
          </p:cNvSpPr>
          <p:nvPr>
            <p:ph type="ftr" sz="quarter" idx="11"/>
          </p:nvPr>
        </p:nvSpPr>
        <p:spPr/>
        <p:txBody>
          <a:bodyPr/>
          <a:lstStyle/>
          <a:p>
            <a:r>
              <a:rPr lang="en-US" dirty="0" smtClean="0"/>
              <a:t>2011 CAN Conference</a:t>
            </a:r>
          </a:p>
        </p:txBody>
      </p:sp>
      <p:sp>
        <p:nvSpPr>
          <p:cNvPr id="6" name="Slide Number Placeholder 5"/>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defTabSz="720000">
              <a:spcAft>
                <a:spcPts val="500"/>
              </a:spcAft>
              <a:defRPr sz="3000"/>
            </a:lvl1pPr>
            <a:lvl2pPr>
              <a:defRPr sz="3000"/>
            </a:lvl2pPr>
            <a:lvl3pPr>
              <a:defRPr sz="2800"/>
            </a:lvl3pPr>
            <a:lvl4pPr>
              <a:defRPr sz="2800"/>
            </a:lvl4pPr>
            <a:lvl5pPr>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rot="16200000">
            <a:off x="7540871" y="1091424"/>
            <a:ext cx="2459359" cy="365760"/>
          </a:xfrm>
        </p:spPr>
        <p:txBody>
          <a:bodyPr/>
          <a:lstStyle/>
          <a:p>
            <a:fld id="{332D4804-3343-4479-B88E-A98EFCE2DE64}" type="datetime1">
              <a:rPr lang="en-US" smtClean="0"/>
              <a:t>4/9/2012</a:t>
            </a:fld>
            <a:endParaRPr lang="en-US"/>
          </a:p>
        </p:txBody>
      </p:sp>
      <p:sp>
        <p:nvSpPr>
          <p:cNvPr id="5" name="Footer Placeholder 4"/>
          <p:cNvSpPr>
            <a:spLocks noGrp="1"/>
          </p:cNvSpPr>
          <p:nvPr>
            <p:ph type="ftr" sz="quarter" idx="11"/>
          </p:nvPr>
        </p:nvSpPr>
        <p:spPr>
          <a:xfrm rot="16200000">
            <a:off x="7309358" y="3771208"/>
            <a:ext cx="2922385" cy="365760"/>
          </a:xfrm>
        </p:spPr>
        <p:txBody>
          <a:bodyPr/>
          <a:lstStyle>
            <a:lvl1pPr>
              <a:defRPr sz="2000"/>
            </a:lvl1pPr>
          </a:lstStyle>
          <a:p>
            <a:r>
              <a:rPr lang="en-US" dirty="0" smtClean="0"/>
              <a:t>2011 CAN Conference</a:t>
            </a:r>
          </a:p>
        </p:txBody>
      </p:sp>
      <p:sp>
        <p:nvSpPr>
          <p:cNvPr id="6" name="Slide Number Placeholder 5"/>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rot="16200000">
            <a:off x="7864907" y="1332364"/>
            <a:ext cx="1811287" cy="365760"/>
          </a:xfrm>
        </p:spPr>
        <p:txBody>
          <a:bodyPr/>
          <a:lstStyle/>
          <a:p>
            <a:fld id="{7161C44B-9F38-41E9-A733-BE8B85B82F12}" type="datetime1">
              <a:rPr lang="en-US" smtClean="0"/>
              <a:t>4/9/2012</a:t>
            </a:fld>
            <a:endParaRPr lang="en-US" dirty="0"/>
          </a:p>
        </p:txBody>
      </p:sp>
      <p:sp>
        <p:nvSpPr>
          <p:cNvPr id="5" name="Footer Placeholder 4"/>
          <p:cNvSpPr>
            <a:spLocks noGrp="1"/>
          </p:cNvSpPr>
          <p:nvPr>
            <p:ph type="ftr" sz="quarter" idx="11"/>
          </p:nvPr>
        </p:nvSpPr>
        <p:spPr>
          <a:xfrm rot="16200000">
            <a:off x="7273354" y="3735204"/>
            <a:ext cx="2994393" cy="365760"/>
          </a:xfrm>
        </p:spPr>
        <p:txBody>
          <a:bodyPr/>
          <a:lstStyle>
            <a:lvl1pPr>
              <a:defRPr sz="2000"/>
            </a:lvl1pPr>
          </a:lstStyle>
          <a:p>
            <a:r>
              <a:rPr lang="en-US" dirty="0" smtClean="0"/>
              <a:t>2011 CAN Conference</a:t>
            </a:r>
          </a:p>
        </p:txBody>
      </p:sp>
      <p:sp>
        <p:nvSpPr>
          <p:cNvPr id="6" name="Slide Number Placeholder 5"/>
          <p:cNvSpPr>
            <a:spLocks noGrp="1"/>
          </p:cNvSpPr>
          <p:nvPr>
            <p:ph type="sldNum" sz="quarter" idx="12"/>
          </p:nvPr>
        </p:nvSpPr>
        <p:spPr/>
        <p:txBody>
          <a:bodyPr/>
          <a:lstStyle/>
          <a:p>
            <a:fld id="{6F42FDE4-A7DD-41A7-A0A6-9B649FB43336}" type="slidenum">
              <a:rPr kumimoji="0" lang="en-US" smtClean="0"/>
              <a:t>‹#›</a:t>
            </a:fld>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C41D1E-9CC3-4A59-B3B1-95AFF442346F}" type="datetime1">
              <a:rPr lang="en-US" smtClean="0"/>
              <a:t>4/9/2012</a:t>
            </a:fld>
            <a:endParaRPr lang="en-US"/>
          </a:p>
        </p:txBody>
      </p:sp>
      <p:sp>
        <p:nvSpPr>
          <p:cNvPr id="6" name="Footer Placeholder 5"/>
          <p:cNvSpPr>
            <a:spLocks noGrp="1"/>
          </p:cNvSpPr>
          <p:nvPr>
            <p:ph type="ftr" sz="quarter" idx="11"/>
          </p:nvPr>
        </p:nvSpPr>
        <p:spPr/>
        <p:txBody>
          <a:bodyPr/>
          <a:lstStyle/>
          <a:p>
            <a:r>
              <a:rPr lang="en-US" dirty="0" smtClean="0"/>
              <a:t>2011 CAN Conference</a:t>
            </a:r>
          </a:p>
        </p:txBody>
      </p:sp>
      <p:sp>
        <p:nvSpPr>
          <p:cNvPr id="7" name="Slide Number Placeholder 6"/>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0CA87C-AD40-403A-AEEE-77B144FDC5FE}" type="datetime1">
              <a:rPr lang="en-US" smtClean="0"/>
              <a:t>4/9/2012</a:t>
            </a:fld>
            <a:endParaRPr lang="en-US"/>
          </a:p>
        </p:txBody>
      </p:sp>
      <p:sp>
        <p:nvSpPr>
          <p:cNvPr id="8" name="Footer Placeholder 7"/>
          <p:cNvSpPr>
            <a:spLocks noGrp="1"/>
          </p:cNvSpPr>
          <p:nvPr>
            <p:ph type="ftr" sz="quarter" idx="11"/>
          </p:nvPr>
        </p:nvSpPr>
        <p:spPr/>
        <p:txBody>
          <a:bodyPr/>
          <a:lstStyle/>
          <a:p>
            <a:r>
              <a:rPr lang="en-US" dirty="0" smtClean="0"/>
              <a:t>2011 CAN Conference</a:t>
            </a:r>
          </a:p>
        </p:txBody>
      </p:sp>
      <p:sp>
        <p:nvSpPr>
          <p:cNvPr id="9" name="Slide Number Placeholder 8"/>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3F674A-D6E5-4EDF-B463-507CC8D93C1A}" type="datetime1">
              <a:rPr lang="en-US" smtClean="0"/>
              <a:t>4/9/2012</a:t>
            </a:fld>
            <a:endParaRPr lang="en-US"/>
          </a:p>
        </p:txBody>
      </p:sp>
      <p:sp>
        <p:nvSpPr>
          <p:cNvPr id="4" name="Footer Placeholder 3"/>
          <p:cNvSpPr>
            <a:spLocks noGrp="1"/>
          </p:cNvSpPr>
          <p:nvPr>
            <p:ph type="ftr" sz="quarter" idx="11"/>
          </p:nvPr>
        </p:nvSpPr>
        <p:spPr/>
        <p:txBody>
          <a:bodyPr/>
          <a:lstStyle/>
          <a:p>
            <a:r>
              <a:rPr lang="en-US" dirty="0" smtClean="0"/>
              <a:t>2011 CAN Conference</a:t>
            </a:r>
          </a:p>
        </p:txBody>
      </p:sp>
      <p:sp>
        <p:nvSpPr>
          <p:cNvPr id="5" name="Slide Number Placeholder 4"/>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7568129" y="1036320"/>
            <a:ext cx="2438399" cy="365760"/>
          </a:xfrm>
        </p:spPr>
        <p:txBody>
          <a:bodyPr/>
          <a:lstStyle/>
          <a:p>
            <a:fld id="{1F68422A-3B5E-49D1-B5F6-92AE5DF3EB82}" type="datetime1">
              <a:rPr lang="en-US" smtClean="0"/>
              <a:t>4/9/2012</a:t>
            </a:fld>
            <a:endParaRPr lang="en-US"/>
          </a:p>
        </p:txBody>
      </p:sp>
      <p:sp>
        <p:nvSpPr>
          <p:cNvPr id="3" name="Footer Placeholder 2"/>
          <p:cNvSpPr>
            <a:spLocks noGrp="1"/>
          </p:cNvSpPr>
          <p:nvPr>
            <p:ph type="ftr" sz="quarter" idx="11"/>
          </p:nvPr>
        </p:nvSpPr>
        <p:spPr>
          <a:xfrm rot="16200000">
            <a:off x="7273354" y="3735204"/>
            <a:ext cx="2994393" cy="365760"/>
          </a:xfrm>
        </p:spPr>
        <p:txBody>
          <a:bodyPr/>
          <a:lstStyle>
            <a:lvl1pPr>
              <a:defRPr sz="2000"/>
            </a:lvl1pPr>
          </a:lstStyle>
          <a:p>
            <a:r>
              <a:rPr lang="en-US" dirty="0" smtClean="0"/>
              <a:t>2011 CAN Conference</a:t>
            </a:r>
          </a:p>
        </p:txBody>
      </p:sp>
      <p:sp>
        <p:nvSpPr>
          <p:cNvPr id="4" name="Slide Number Placeholder 3"/>
          <p:cNvSpPr>
            <a:spLocks noGrp="1"/>
          </p:cNvSpPr>
          <p:nvPr>
            <p:ph type="sldNum" sz="quarter" idx="12"/>
          </p:nvPr>
        </p:nvSpPr>
        <p:spPr/>
        <p:txBody>
          <a:bodyPr/>
          <a:lstStyle/>
          <a:p>
            <a:fld id="{6F42FDE4-A7DD-41A7-A0A6-9B649FB43336}" type="slidenum">
              <a:rPr kumimoji="0" lang="en-US" smtClean="0"/>
              <a:t>‹#›</a:t>
            </a:fld>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BB55E3-C201-4F17-B529-F0096FF11FF1}" type="datetime1">
              <a:rPr lang="en-US" smtClean="0"/>
              <a:t>4/9/2012</a:t>
            </a:fld>
            <a:endParaRPr lang="en-US"/>
          </a:p>
        </p:txBody>
      </p:sp>
      <p:sp>
        <p:nvSpPr>
          <p:cNvPr id="6" name="Footer Placeholder 5"/>
          <p:cNvSpPr>
            <a:spLocks noGrp="1"/>
          </p:cNvSpPr>
          <p:nvPr>
            <p:ph type="ftr" sz="quarter" idx="11"/>
          </p:nvPr>
        </p:nvSpPr>
        <p:spPr/>
        <p:txBody>
          <a:bodyPr/>
          <a:lstStyle/>
          <a:p>
            <a:r>
              <a:rPr lang="en-US" dirty="0" smtClean="0"/>
              <a:t>2011 CAN Conference</a:t>
            </a:r>
          </a:p>
        </p:txBody>
      </p:sp>
      <p:sp>
        <p:nvSpPr>
          <p:cNvPr id="7" name="Slide Number Placeholder 6"/>
          <p:cNvSpPr>
            <a:spLocks noGrp="1"/>
          </p:cNvSpPr>
          <p:nvPr>
            <p:ph type="sldNum" sz="quarter" idx="12"/>
          </p:nvPr>
        </p:nvSpPr>
        <p:spPr/>
        <p:txBody>
          <a:bodyPr/>
          <a:lstStyle/>
          <a:p>
            <a:fld id="{6F42FDE4-A7DD-41A7-A0A6-9B649FB43336}" type="slidenum">
              <a:rPr kumimoji="0" lang="en-US" smtClean="0"/>
              <a:t>‹#›</a:t>
            </a:fld>
            <a:endParaRPr kumimoji="0"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8793108-3613-4359-9A63-C936BDA33C1E}" type="datetime1">
              <a:rPr lang="en-US" smtClean="0"/>
              <a:t>4/9/2012</a:t>
            </a:fld>
            <a:endParaRPr lang="en-US"/>
          </a:p>
        </p:txBody>
      </p:sp>
      <p:sp>
        <p:nvSpPr>
          <p:cNvPr id="9" name="Slide Number Placeholder 8"/>
          <p:cNvSpPr>
            <a:spLocks noGrp="1"/>
          </p:cNvSpPr>
          <p:nvPr>
            <p:ph type="sldNum" sz="quarter" idx="11"/>
          </p:nvPr>
        </p:nvSpPr>
        <p:spPr/>
        <p:txBody>
          <a:bodyPr/>
          <a:lstStyle/>
          <a:p>
            <a:fld id="{6F42FDE4-A7DD-41A7-A0A6-9B649FB43336}" type="slidenum">
              <a:rPr kumimoji="0" lang="en-US" smtClean="0"/>
              <a:t>‹#›</a:t>
            </a:fld>
            <a:endParaRPr kumimoji="0" lang="en-US" dirty="0"/>
          </a:p>
        </p:txBody>
      </p:sp>
      <p:sp>
        <p:nvSpPr>
          <p:cNvPr id="10" name="Footer Placeholder 9"/>
          <p:cNvSpPr>
            <a:spLocks noGrp="1"/>
          </p:cNvSpPr>
          <p:nvPr>
            <p:ph type="ftr" sz="quarter" idx="12"/>
          </p:nvPr>
        </p:nvSpPr>
        <p:spPr/>
        <p:txBody>
          <a:bodyPr/>
          <a:lstStyle/>
          <a:p>
            <a:r>
              <a:rPr lang="en-US" dirty="0" smtClean="0"/>
              <a:t>2011 CAN Conference</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algn="ctr" eaLnBrk="1" latinLnBrk="0" hangingPunct="1"/>
            <a:fld id="{6F42FDE4-A7DD-41A7-A0A6-9B649FB43336}" type="slidenum">
              <a:rPr kumimoji="0" lang="en-US" smtClean="0"/>
              <a:t>‹#›</a:t>
            </a:fld>
            <a:endParaRPr kumimoji="0" lang="en-US" sz="1400" dirty="0">
              <a:solidFill>
                <a:srgbClr val="FFFFFF"/>
              </a:solidFill>
              <a:latin typeface="+mj-lt"/>
              <a:ea typeface="+mj-ea"/>
              <a:cs typeface="+mj-cs"/>
            </a:endParaRPr>
          </a:p>
        </p:txBody>
      </p:sp>
      <p:sp>
        <p:nvSpPr>
          <p:cNvPr id="5" name="Footer Placeholder 4"/>
          <p:cNvSpPr>
            <a:spLocks noGrp="1"/>
          </p:cNvSpPr>
          <p:nvPr>
            <p:ph type="ftr" sz="quarter" idx="3"/>
          </p:nvPr>
        </p:nvSpPr>
        <p:spPr>
          <a:xfrm rot="16200000">
            <a:off x="7237350" y="3699200"/>
            <a:ext cx="3066401" cy="365760"/>
          </a:xfrm>
          <a:prstGeom prst="rect">
            <a:avLst/>
          </a:prstGeom>
        </p:spPr>
        <p:txBody>
          <a:bodyPr vert="horz" lIns="91440" tIns="45720" rIns="91440" bIns="45720" rtlCol="0" anchor="ctr"/>
          <a:lstStyle>
            <a:lvl1pPr algn="r">
              <a:defRPr sz="2000">
                <a:solidFill>
                  <a:schemeClr val="bg2"/>
                </a:solidFill>
              </a:defRPr>
            </a:lvl1pPr>
          </a:lstStyle>
          <a:p>
            <a:r>
              <a:rPr lang="en-US" dirty="0" smtClean="0"/>
              <a:t> 2011 CAN Conference</a:t>
            </a:r>
          </a:p>
        </p:txBody>
      </p:sp>
      <p:sp>
        <p:nvSpPr>
          <p:cNvPr id="4" name="Date Placeholder 3"/>
          <p:cNvSpPr>
            <a:spLocks noGrp="1"/>
          </p:cNvSpPr>
          <p:nvPr>
            <p:ph type="dt" sz="half" idx="2"/>
          </p:nvPr>
        </p:nvSpPr>
        <p:spPr>
          <a:xfrm rot="16200000">
            <a:off x="7900911" y="1296360"/>
            <a:ext cx="1739279" cy="365760"/>
          </a:xfrm>
          <a:prstGeom prst="rect">
            <a:avLst/>
          </a:prstGeom>
        </p:spPr>
        <p:txBody>
          <a:bodyPr vert="horz" lIns="91440" tIns="45720" rIns="91440" bIns="45720" rtlCol="0" anchor="ctr"/>
          <a:lstStyle>
            <a:lvl1pPr algn="l">
              <a:defRPr sz="1200">
                <a:solidFill>
                  <a:schemeClr val="bg2"/>
                </a:solidFill>
              </a:defRPr>
            </a:lvl1pPr>
          </a:lstStyle>
          <a:p>
            <a:pPr algn="r" eaLnBrk="1" latinLnBrk="0" hangingPunct="1"/>
            <a:fld id="{2E6FE437-9333-4A28-8EAA-095F4AF366F7}" type="datetime1">
              <a:rPr lang="en-US" smtClean="0"/>
              <a:t>4/9/2012</a:t>
            </a:fld>
            <a:endParaRPr lang="en-US" sz="1400"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096223534"/>
              </p:ext>
            </p:extLst>
          </p:nvPr>
        </p:nvGraphicFramePr>
        <p:xfrm>
          <a:off x="385191" y="188640"/>
          <a:ext cx="8435281" cy="6552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1334216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14479DD85B6A48B97EB61DD23595DB" ma:contentTypeVersion="16" ma:contentTypeDescription="Create a new document." ma:contentTypeScope="" ma:versionID="32d181fe3cbc47cc608c58dd8a62f0be">
  <xsd:schema xmlns:xsd="http://www.w3.org/2001/XMLSchema" xmlns:xs="http://www.w3.org/2001/XMLSchema" xmlns:p="http://schemas.microsoft.com/office/2006/metadata/properties" xmlns:ns2="d074b555-7f0a-4ff7-a695-43b4c045e3b7" xmlns:ns3="cd5f32e7-8e48-4036-a4f1-3ac1213c6c3a" targetNamespace="http://schemas.microsoft.com/office/2006/metadata/properties" ma:root="true" ma:fieldsID="0855ebc3556eed99e1f1492f688ee949" ns2:_="" ns3:_="">
    <xsd:import namespace="d074b555-7f0a-4ff7-a695-43b4c045e3b7"/>
    <xsd:import namespace="cd5f32e7-8e48-4036-a4f1-3ac1213c6c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lcf76f155ced4ddcb4097134ff3c332f" minOccurs="0"/>
                <xsd:element ref="ns3:TaxCatchAll" minOccurs="0"/>
                <xsd:element ref="ns2:MediaServiceObjectDetectorVersions" minOccurs="0"/>
                <xsd:element ref="ns3:SharedWithUsers" minOccurs="0"/>
                <xsd:element ref="ns3:SharedWithDetail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74b555-7f0a-4ff7-a695-43b4c045e3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3a1f1625-ae5f-4790-9429-a47075c1c3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5f32e7-8e48-4036-a4f1-3ac1213c6c3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8f052a4-1367-41ed-a9ed-c15c57383f5e}" ma:internalName="TaxCatchAll" ma:showField="CatchAllData" ma:web="cd5f32e7-8e48-4036-a4f1-3ac1213c6c3a">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074b555-7f0a-4ff7-a695-43b4c045e3b7">
      <Terms xmlns="http://schemas.microsoft.com/office/infopath/2007/PartnerControls"/>
    </lcf76f155ced4ddcb4097134ff3c332f>
    <TaxCatchAll xmlns="cd5f32e7-8e48-4036-a4f1-3ac1213c6c3a" xsi:nil="true"/>
  </documentManagement>
</p:properties>
</file>

<file path=customXml/itemProps1.xml><?xml version="1.0" encoding="utf-8"?>
<ds:datastoreItem xmlns:ds="http://schemas.openxmlformats.org/officeDocument/2006/customXml" ds:itemID="{57FC87F7-39B4-444F-8580-6DE5C7428934}"/>
</file>

<file path=customXml/itemProps2.xml><?xml version="1.0" encoding="utf-8"?>
<ds:datastoreItem xmlns:ds="http://schemas.openxmlformats.org/officeDocument/2006/customXml" ds:itemID="{258F5A98-AD01-4253-BF30-2528AEA75730}"/>
</file>

<file path=customXml/itemProps3.xml><?xml version="1.0" encoding="utf-8"?>
<ds:datastoreItem xmlns:ds="http://schemas.openxmlformats.org/officeDocument/2006/customXml" ds:itemID="{2964EA58-F3D9-4767-911B-1FA35AD0F5B6}"/>
</file>

<file path=docProps/app.xml><?xml version="1.0" encoding="utf-8"?>
<Properties xmlns="http://schemas.openxmlformats.org/officeDocument/2006/extended-properties" xmlns:vt="http://schemas.openxmlformats.org/officeDocument/2006/docPropsVTypes">
  <Template/>
  <TotalTime>5524</TotalTime>
  <Words>319</Words>
  <Application>Microsoft Office PowerPoint</Application>
  <PresentationFormat>On-screen Show (4:3)</PresentationFormat>
  <Paragraphs>22</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Adjacency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Li</dc:creator>
  <cp:lastModifiedBy>Linda Li</cp:lastModifiedBy>
  <cp:revision>192</cp:revision>
  <cp:lastPrinted>2011-06-20T14:39:53Z</cp:lastPrinted>
  <dcterms:created xsi:type="dcterms:W3CDTF">2011-06-18T16:59:21Z</dcterms:created>
  <dcterms:modified xsi:type="dcterms:W3CDTF">2012-04-10T04:46:20Z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0x010100AF14479DD85B6A48B97EB61DD23595DB</vt:lpwstr>
  </property>
</Properties>
</file>