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 id="2147483660" r:id="rId2"/>
  </p:sldMasterIdLst>
  <p:notesMasterIdLst>
    <p:notesMasterId r:id="rId1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embeddedFontLst>
    <p:embeddedFont>
      <p:font typeface="Verdana" panose="020B0604030504040204" pitchFamily="34" charset="0"/>
      <p:regular r:id="rId20"/>
      <p:bold r:id="rId21"/>
      <p:italic r:id="rId22"/>
      <p:boldItalic r:id="rId23"/>
    </p:embeddedFont>
    <p:embeddedFont>
      <p:font typeface="Libre Baskerville" panose="020B0604020202020204" charset="0"/>
      <p:regular r:id="rId24"/>
      <p:bold r:id="rId25"/>
      <p:italic r:id="rId26"/>
    </p:embeddedFont>
    <p:embeddedFont>
      <p:font typeface="Calibri" panose="020F050202020403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cas wright"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528" autoAdjust="0"/>
  </p:normalViewPr>
  <p:slideViewPr>
    <p:cSldViewPr>
      <p:cViewPr>
        <p:scale>
          <a:sx n="83" d="100"/>
          <a:sy n="83" d="100"/>
        </p:scale>
        <p:origin x="-6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7.fntdata"/><Relationship Id="rId3" Type="http://schemas.openxmlformats.org/officeDocument/2006/relationships/slide" Target="slides/slide1.xml"/><Relationship Id="rId21" Type="http://schemas.openxmlformats.org/officeDocument/2006/relationships/font" Target="fonts/font2.fntdata"/><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6.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5.fntdata"/><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8.xml"/><Relationship Id="rId19" Type="http://schemas.openxmlformats.org/officeDocument/2006/relationships/notesMaster" Target="notesMasters/notesMaster1.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idx="1">
    <p:pos x="6000" y="0"/>
    <p:text>I propose that we delete this and discuss at the end of the slides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80788392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lang="en-US" dirty="0"/>
          </a:p>
        </p:txBody>
      </p:sp>
      <p:sp>
        <p:nvSpPr>
          <p:cNvPr id="93" name="Shape 9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69" name="Shape 16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80" name="Shape 18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91" name="Shape 1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02" name="Shape 20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20" name="Shape 22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30" name="Shape 23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lang="en-US" sz="1200" dirty="0"/>
          </a:p>
        </p:txBody>
      </p:sp>
      <p:sp>
        <p:nvSpPr>
          <p:cNvPr id="100" name="Shape 10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lang="en-US" sz="1200" dirty="0"/>
          </a:p>
        </p:txBody>
      </p:sp>
      <p:sp>
        <p:nvSpPr>
          <p:cNvPr id="106" name="Shape 10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dirty="0"/>
          </a:p>
        </p:txBody>
      </p:sp>
      <p:sp>
        <p:nvSpPr>
          <p:cNvPr id="113" name="Shape 11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dirty="0"/>
          </a:p>
        </p:txBody>
      </p:sp>
      <p:sp>
        <p:nvSpPr>
          <p:cNvPr id="121" name="Shape 12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dirty="0"/>
          </a:p>
        </p:txBody>
      </p:sp>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dirty="0"/>
          </a:p>
        </p:txBody>
      </p:sp>
      <p:sp>
        <p:nvSpPr>
          <p:cNvPr id="138" name="Shape 1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dirty="0"/>
          </a:p>
        </p:txBody>
      </p:sp>
      <p:sp>
        <p:nvSpPr>
          <p:cNvPr id="147" name="Shape 14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57" name="Shape 15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rgbClr val="343437"/>
        </a:solidFill>
        <a:effectLst/>
      </p:bgPr>
    </p:bg>
    <p:spTree>
      <p:nvGrpSpPr>
        <p:cNvPr id="1" name="Shape 12"/>
        <p:cNvGrpSpPr/>
        <p:nvPr/>
      </p:nvGrpSpPr>
      <p:grpSpPr>
        <a:xfrm>
          <a:off x="0" y="0"/>
          <a:ext cx="0" cy="0"/>
          <a:chOff x="0" y="0"/>
          <a:chExt cx="0" cy="0"/>
        </a:xfrm>
      </p:grpSpPr>
      <p:sp>
        <p:nvSpPr>
          <p:cNvPr id="13" name="Shape 13"/>
          <p:cNvSpPr txBox="1">
            <a:spLocks noGrp="1"/>
          </p:cNvSpPr>
          <p:nvPr>
            <p:ph type="ctrTitle"/>
          </p:nvPr>
        </p:nvSpPr>
        <p:spPr>
          <a:xfrm>
            <a:off x="1261871" y="758952"/>
            <a:ext cx="9418320" cy="4041648"/>
          </a:xfrm>
          <a:prstGeom prst="rect">
            <a:avLst/>
          </a:prstGeom>
          <a:noFill/>
          <a:ln>
            <a:noFill/>
          </a:ln>
        </p:spPr>
        <p:txBody>
          <a:bodyPr lIns="91425" tIns="91425" rIns="91425" bIns="91425" anchor="b" anchorCtr="0"/>
          <a:lstStyle>
            <a:lvl1pPr marL="0" marR="0" lvl="0" indent="0" algn="l" rtl="0">
              <a:lnSpc>
                <a:spcPct val="85000"/>
              </a:lnSpc>
              <a:spcBef>
                <a:spcPts val="0"/>
              </a:spcBef>
              <a:buClr>
                <a:schemeClr val="lt1"/>
              </a:buClr>
              <a:buFont typeface="Libre Baskerville"/>
              <a:buNone/>
              <a:defRPr sz="7200" b="0" i="0" u="none" strike="noStrike" cap="none">
                <a:solidFill>
                  <a:schemeClr val="lt1"/>
                </a:solidFill>
                <a:latin typeface="Libre Baskerville"/>
                <a:ea typeface="Libre Baskerville"/>
                <a:cs typeface="Libre Baskerville"/>
                <a:sym typeface="Libre Baskervill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4" name="Shape 14"/>
          <p:cNvSpPr txBox="1">
            <a:spLocks noGrp="1"/>
          </p:cNvSpPr>
          <p:nvPr>
            <p:ph type="subTitle" idx="1"/>
          </p:nvPr>
        </p:nvSpPr>
        <p:spPr>
          <a:xfrm>
            <a:off x="1261871" y="4800600"/>
            <a:ext cx="9418320" cy="1691640"/>
          </a:xfrm>
          <a:prstGeom prst="rect">
            <a:avLst/>
          </a:prstGeom>
          <a:noFill/>
          <a:ln>
            <a:noFill/>
          </a:ln>
        </p:spPr>
        <p:txBody>
          <a:bodyPr lIns="91425" tIns="91425" rIns="91425" bIns="91425" anchor="t" anchorCtr="0"/>
          <a:lstStyle>
            <a:lvl1pPr marL="0" marR="0" lvl="0" indent="0" algn="l" rtl="0">
              <a:lnSpc>
                <a:spcPct val="95000"/>
              </a:lnSpc>
              <a:spcBef>
                <a:spcPts val="1400"/>
              </a:spcBef>
              <a:spcAft>
                <a:spcPts val="200"/>
              </a:spcAft>
              <a:buClr>
                <a:schemeClr val="accent1"/>
              </a:buClr>
              <a:buFont typeface="Arial"/>
              <a:buNone/>
              <a:defRPr sz="2200" b="0" i="0" u="none" strike="noStrike" cap="none">
                <a:solidFill>
                  <a:srgbClr val="BFBFBF"/>
                </a:solidFill>
                <a:latin typeface="Libre Baskerville"/>
                <a:ea typeface="Libre Baskerville"/>
                <a:cs typeface="Libre Baskerville"/>
                <a:sym typeface="Libre Baskerville"/>
              </a:defRPr>
            </a:lvl1pPr>
            <a:lvl2pPr marL="457200" marR="0" lvl="1" indent="0" algn="ctr" rtl="0">
              <a:lnSpc>
                <a:spcPct val="90000"/>
              </a:lnSpc>
              <a:spcBef>
                <a:spcPts val="300"/>
              </a:spcBef>
              <a:spcAft>
                <a:spcPts val="300"/>
              </a:spcAft>
              <a:buClr>
                <a:schemeClr val="accent1"/>
              </a:buClr>
              <a:buFont typeface="Noto Sans Symbols"/>
              <a:buNone/>
              <a:defRPr sz="2200" b="0" i="0" u="none" strike="noStrike" cap="none">
                <a:solidFill>
                  <a:srgbClr val="FEFEFE"/>
                </a:solidFill>
                <a:latin typeface="Libre Baskerville"/>
                <a:ea typeface="Libre Baskerville"/>
                <a:cs typeface="Libre Baskerville"/>
                <a:sym typeface="Libre Baskerville"/>
              </a:defRPr>
            </a:lvl2pPr>
            <a:lvl3pPr marL="914400" marR="0" lvl="2" indent="0" algn="ctr" rtl="0">
              <a:lnSpc>
                <a:spcPct val="90000"/>
              </a:lnSpc>
              <a:spcBef>
                <a:spcPts val="300"/>
              </a:spcBef>
              <a:spcAft>
                <a:spcPts val="300"/>
              </a:spcAft>
              <a:buClr>
                <a:schemeClr val="accent1"/>
              </a:buClr>
              <a:buFont typeface="Noto Sans Symbols"/>
              <a:buNone/>
              <a:defRPr sz="2200" b="0" i="0" u="none" strike="noStrike" cap="none">
                <a:solidFill>
                  <a:srgbClr val="FEFEFE"/>
                </a:solidFill>
                <a:latin typeface="Libre Baskerville"/>
                <a:ea typeface="Libre Baskerville"/>
                <a:cs typeface="Libre Baskerville"/>
                <a:sym typeface="Libre Baskerville"/>
              </a:defRPr>
            </a:lvl3pPr>
            <a:lvl4pPr marL="1371600" marR="0" lvl="3" indent="0" algn="ctr" rtl="0">
              <a:lnSpc>
                <a:spcPct val="90000"/>
              </a:lnSpc>
              <a:spcBef>
                <a:spcPts val="300"/>
              </a:spcBef>
              <a:spcAft>
                <a:spcPts val="300"/>
              </a:spcAft>
              <a:buClr>
                <a:schemeClr val="accent1"/>
              </a:buClr>
              <a:buFont typeface="Noto Sans Symbols"/>
              <a:buNone/>
              <a:defRPr sz="2000" b="0" i="0" u="none" strike="noStrike" cap="none">
                <a:solidFill>
                  <a:srgbClr val="FEFEFE"/>
                </a:solidFill>
                <a:latin typeface="Libre Baskerville"/>
                <a:ea typeface="Libre Baskerville"/>
                <a:cs typeface="Libre Baskerville"/>
                <a:sym typeface="Libre Baskerville"/>
              </a:defRPr>
            </a:lvl4pPr>
            <a:lvl5pPr marL="1828800" marR="0" lvl="4" indent="0" algn="ctr" rtl="0">
              <a:lnSpc>
                <a:spcPct val="90000"/>
              </a:lnSpc>
              <a:spcBef>
                <a:spcPts val="300"/>
              </a:spcBef>
              <a:spcAft>
                <a:spcPts val="300"/>
              </a:spcAft>
              <a:buClr>
                <a:schemeClr val="accent1"/>
              </a:buClr>
              <a:buFont typeface="Noto Sans Symbols"/>
              <a:buNone/>
              <a:defRPr sz="2000" b="0" i="0" u="none" strike="noStrike" cap="none">
                <a:solidFill>
                  <a:srgbClr val="FEFEFE"/>
                </a:solidFill>
                <a:latin typeface="Libre Baskerville"/>
                <a:ea typeface="Libre Baskerville"/>
                <a:cs typeface="Libre Baskerville"/>
                <a:sym typeface="Libre Baskerville"/>
              </a:defRPr>
            </a:lvl5pPr>
            <a:lvl6pPr marL="2286000" marR="0" lvl="5" indent="0" algn="ctr" rtl="0">
              <a:lnSpc>
                <a:spcPct val="90000"/>
              </a:lnSpc>
              <a:spcBef>
                <a:spcPts val="300"/>
              </a:spcBef>
              <a:spcAft>
                <a:spcPts val="300"/>
              </a:spcAft>
              <a:buClr>
                <a:schemeClr val="accent1"/>
              </a:buClr>
              <a:buFont typeface="Noto Sans Symbols"/>
              <a:buNone/>
              <a:defRPr sz="2000" b="0" i="0" u="none" strike="noStrike" cap="none">
                <a:solidFill>
                  <a:srgbClr val="FEFEFE"/>
                </a:solidFill>
                <a:latin typeface="Libre Baskerville"/>
                <a:ea typeface="Libre Baskerville"/>
                <a:cs typeface="Libre Baskerville"/>
                <a:sym typeface="Libre Baskerville"/>
              </a:defRPr>
            </a:lvl6pPr>
            <a:lvl7pPr marL="2743200" marR="0" lvl="6" indent="0" algn="ctr" rtl="0">
              <a:lnSpc>
                <a:spcPct val="90000"/>
              </a:lnSpc>
              <a:spcBef>
                <a:spcPts val="300"/>
              </a:spcBef>
              <a:spcAft>
                <a:spcPts val="300"/>
              </a:spcAft>
              <a:buClr>
                <a:schemeClr val="accent1"/>
              </a:buClr>
              <a:buFont typeface="Noto Sans Symbols"/>
              <a:buNone/>
              <a:defRPr sz="2000" b="0" i="0" u="none" strike="noStrike" cap="none">
                <a:solidFill>
                  <a:srgbClr val="FEFEFE"/>
                </a:solidFill>
                <a:latin typeface="Libre Baskerville"/>
                <a:ea typeface="Libre Baskerville"/>
                <a:cs typeface="Libre Baskerville"/>
                <a:sym typeface="Libre Baskerville"/>
              </a:defRPr>
            </a:lvl7pPr>
            <a:lvl8pPr marL="3200400" marR="0" lvl="7" indent="0" algn="ctr" rtl="0">
              <a:lnSpc>
                <a:spcPct val="90000"/>
              </a:lnSpc>
              <a:spcBef>
                <a:spcPts val="300"/>
              </a:spcBef>
              <a:spcAft>
                <a:spcPts val="300"/>
              </a:spcAft>
              <a:buClr>
                <a:schemeClr val="accent1"/>
              </a:buClr>
              <a:buFont typeface="Noto Sans Symbols"/>
              <a:buNone/>
              <a:defRPr sz="2000" b="0" i="0" u="none" strike="noStrike" cap="none">
                <a:solidFill>
                  <a:srgbClr val="FEFEFE"/>
                </a:solidFill>
                <a:latin typeface="Libre Baskerville"/>
                <a:ea typeface="Libre Baskerville"/>
                <a:cs typeface="Libre Baskerville"/>
                <a:sym typeface="Libre Baskerville"/>
              </a:defRPr>
            </a:lvl8pPr>
            <a:lvl9pPr marL="3657600" marR="0" lvl="8" indent="0" algn="ctr" rtl="0">
              <a:lnSpc>
                <a:spcPct val="90000"/>
              </a:lnSpc>
              <a:spcBef>
                <a:spcPts val="300"/>
              </a:spcBef>
              <a:spcAft>
                <a:spcPts val="300"/>
              </a:spcAft>
              <a:buClr>
                <a:schemeClr val="accent1"/>
              </a:buClr>
              <a:buFont typeface="Noto Sans Symbols"/>
              <a:buNone/>
              <a:defRPr sz="2000" b="0" i="0" u="none" strike="noStrike" cap="none">
                <a:solidFill>
                  <a:srgbClr val="FEFEFE"/>
                </a:solidFill>
                <a:latin typeface="Libre Baskerville"/>
                <a:ea typeface="Libre Baskerville"/>
                <a:cs typeface="Libre Baskerville"/>
                <a:sym typeface="Libre Baskerville"/>
              </a:defRPr>
            </a:lvl9pPr>
          </a:lstStyle>
          <a:p>
            <a:endParaRPr/>
          </a:p>
        </p:txBody>
      </p:sp>
      <p:sp>
        <p:nvSpPr>
          <p:cNvPr id="15" name="Shape 15"/>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7F7F7F"/>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lt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lt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lt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lt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lt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lt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lt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lt1"/>
                </a:solidFill>
                <a:latin typeface="Libre Baskerville"/>
                <a:ea typeface="Libre Baskerville"/>
                <a:cs typeface="Libre Baskerville"/>
                <a:sym typeface="Libre Baskerville"/>
              </a:defRPr>
            </a:lvl9pPr>
          </a:lstStyle>
          <a:p>
            <a:endParaRPr/>
          </a:p>
        </p:txBody>
      </p:sp>
      <p:sp>
        <p:nvSpPr>
          <p:cNvPr id="16" name="Shape 16"/>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A5A5A5"/>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lt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lt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lt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lt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lt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lt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lt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lt1"/>
                </a:solidFill>
                <a:latin typeface="Libre Baskerville"/>
                <a:ea typeface="Libre Baskerville"/>
                <a:cs typeface="Libre Baskerville"/>
                <a:sym typeface="Libre Baskerville"/>
              </a:defRPr>
            </a:lvl9pPr>
          </a:lstStyle>
          <a:p>
            <a:endParaRPr/>
          </a:p>
        </p:txBody>
      </p:sp>
      <p:sp>
        <p:nvSpPr>
          <p:cNvPr id="17" name="Shape 17"/>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A5A5A5"/>
                </a:solidFill>
                <a:latin typeface="Libre Baskerville"/>
                <a:ea typeface="Libre Baskerville"/>
                <a:cs typeface="Libre Baskerville"/>
                <a:sym typeface="Libre Baskerville"/>
              </a:rPr>
              <a:t>‹#›</a:t>
            </a:fld>
            <a:endParaRPr lang="en-US" sz="3600" b="0" i="0" u="none" strike="noStrike" cap="none">
              <a:solidFill>
                <a:srgbClr val="A5A5A5"/>
              </a:solidFill>
              <a:latin typeface="Libre Baskerville"/>
              <a:ea typeface="Libre Baskerville"/>
              <a:cs typeface="Libre Baskerville"/>
              <a:sym typeface="Libre Baskerville"/>
            </a:endParaRPr>
          </a:p>
        </p:txBody>
      </p:sp>
      <p:sp>
        <p:nvSpPr>
          <p:cNvPr id="18" name="Shape 18"/>
          <p:cNvSpPr/>
          <p:nvPr/>
        </p:nvSpPr>
        <p:spPr>
          <a:xfrm>
            <a:off x="0" y="0"/>
            <a:ext cx="457200" cy="68580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1261871" y="365760"/>
            <a:ext cx="9692640" cy="1325562"/>
          </a:xfrm>
          <a:prstGeom prst="rect">
            <a:avLst/>
          </a:prstGeom>
          <a:noFill/>
          <a:ln>
            <a:noFill/>
          </a:ln>
        </p:spPr>
        <p:txBody>
          <a:bodyPr lIns="91425" tIns="91425" rIns="91425" bIns="91425" anchor="b" anchorCtr="0"/>
          <a:lstStyle>
            <a:lvl1pPr lvl="0" algn="l" rtl="0">
              <a:lnSpc>
                <a:spcPct val="90000"/>
              </a:lnSpc>
              <a:spcBef>
                <a:spcPts val="0"/>
              </a:spcBef>
              <a:buClr>
                <a:schemeClr val="dk1"/>
              </a:buClr>
              <a:buFont typeface="Libre Baskerville"/>
              <a:buNone/>
              <a:defRPr sz="4400">
                <a:solidFill>
                  <a:schemeClr val="dk1"/>
                </a:solidFill>
                <a:latin typeface="Libre Baskerville"/>
                <a:ea typeface="Libre Baskerville"/>
                <a:cs typeface="Libre Baskerville"/>
                <a:sym typeface="Libre Baskervill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1" name="Shape 81"/>
          <p:cNvSpPr txBox="1">
            <a:spLocks noGrp="1"/>
          </p:cNvSpPr>
          <p:nvPr>
            <p:ph type="body" idx="1"/>
          </p:nvPr>
        </p:nvSpPr>
        <p:spPr>
          <a:xfrm rot="5400000">
            <a:off x="3383883" y="-293211"/>
            <a:ext cx="4351336" cy="8595359"/>
          </a:xfrm>
          <a:prstGeom prst="rect">
            <a:avLst/>
          </a:prstGeom>
          <a:noFill/>
          <a:ln>
            <a:noFill/>
          </a:ln>
        </p:spPr>
        <p:txBody>
          <a:bodyPr lIns="91425" tIns="91425" rIns="91425" bIns="91425" anchor="t" anchorCtr="0"/>
          <a:lstStyle>
            <a:lvl1pPr marL="182880" lvl="0" indent="-91440" algn="l" rtl="0">
              <a:lnSpc>
                <a:spcPct val="95000"/>
              </a:lnSpc>
              <a:spcBef>
                <a:spcPts val="1400"/>
              </a:spcBef>
              <a:spcAft>
                <a:spcPts val="200"/>
              </a:spcAft>
              <a:buClr>
                <a:schemeClr val="accent1"/>
              </a:buClr>
              <a:buFont typeface="Arial"/>
              <a:buChar char="•"/>
              <a:defRPr sz="1800">
                <a:solidFill>
                  <a:schemeClr val="dk1"/>
                </a:solidFill>
                <a:latin typeface="Libre Baskerville"/>
                <a:ea typeface="Libre Baskerville"/>
                <a:cs typeface="Libre Baskerville"/>
                <a:sym typeface="Libre Baskerville"/>
              </a:defRPr>
            </a:lvl1pPr>
            <a:lvl2pPr marL="457200" lvl="1" indent="-88900" algn="l" rtl="0">
              <a:lnSpc>
                <a:spcPct val="90000"/>
              </a:lnSpc>
              <a:spcBef>
                <a:spcPts val="300"/>
              </a:spcBef>
              <a:spcAft>
                <a:spcPts val="300"/>
              </a:spcAft>
              <a:buClr>
                <a:schemeClr val="accent1"/>
              </a:buClr>
              <a:buFont typeface="Noto Sans Symbols"/>
              <a:buChar char="⚫"/>
              <a:defRPr sz="1600">
                <a:solidFill>
                  <a:srgbClr val="262626"/>
                </a:solidFill>
                <a:latin typeface="Libre Baskerville"/>
                <a:ea typeface="Libre Baskerville"/>
                <a:cs typeface="Libre Baskerville"/>
                <a:sym typeface="Libre Baskerville"/>
              </a:defRPr>
            </a:lvl2pPr>
            <a:lvl3pPr marL="731520" lvl="2" indent="-9651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3pPr>
            <a:lvl4pPr marL="1005839" lvl="3" indent="-10413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4pPr>
            <a:lvl5pPr marL="1280160" lvl="4" indent="-99060"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5pPr>
            <a:lvl6pPr marL="1600000" lvl="5" indent="-152200"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6pPr>
            <a:lvl7pPr marL="1899999" lvl="6" indent="-14739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7pPr>
            <a:lvl8pPr marL="2200000" lvl="7" indent="-142600"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8pPr>
            <a:lvl9pPr marL="2500000" lvl="8" indent="-15049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9pPr>
          </a:lstStyle>
          <a:p>
            <a:endParaRPr/>
          </a:p>
        </p:txBody>
      </p:sp>
      <p:sp>
        <p:nvSpPr>
          <p:cNvPr id="82" name="Shape 82"/>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83" name="Shape 83"/>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84" name="Shape 84"/>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5"/>
        <p:cNvGrpSpPr/>
        <p:nvPr/>
      </p:nvGrpSpPr>
      <p:grpSpPr>
        <a:xfrm>
          <a:off x="0" y="0"/>
          <a:ext cx="0" cy="0"/>
          <a:chOff x="0" y="0"/>
          <a:chExt cx="0" cy="0"/>
        </a:xfrm>
      </p:grpSpPr>
      <p:sp>
        <p:nvSpPr>
          <p:cNvPr id="86" name="Shape 86"/>
          <p:cNvSpPr txBox="1">
            <a:spLocks noGrp="1"/>
          </p:cNvSpPr>
          <p:nvPr>
            <p:ph type="title"/>
          </p:nvPr>
        </p:nvSpPr>
        <p:spPr>
          <a:xfrm rot="5400000">
            <a:off x="6938168" y="2091531"/>
            <a:ext cx="5897562" cy="2476500"/>
          </a:xfrm>
          <a:prstGeom prst="rect">
            <a:avLst/>
          </a:prstGeom>
          <a:noFill/>
          <a:ln>
            <a:noFill/>
          </a:ln>
        </p:spPr>
        <p:txBody>
          <a:bodyPr lIns="91425" tIns="91425" rIns="91425" bIns="91425" anchor="b" anchorCtr="0"/>
          <a:lstStyle>
            <a:lvl1pPr lvl="0" algn="l" rtl="0">
              <a:lnSpc>
                <a:spcPct val="90000"/>
              </a:lnSpc>
              <a:spcBef>
                <a:spcPts val="0"/>
              </a:spcBef>
              <a:buClr>
                <a:schemeClr val="dk1"/>
              </a:buClr>
              <a:buFont typeface="Libre Baskerville"/>
              <a:buNone/>
              <a:defRPr sz="4400">
                <a:solidFill>
                  <a:schemeClr val="dk1"/>
                </a:solidFill>
                <a:latin typeface="Libre Baskerville"/>
                <a:ea typeface="Libre Baskerville"/>
                <a:cs typeface="Libre Baskerville"/>
                <a:sym typeface="Libre Baskervill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7" name="Shape 87"/>
          <p:cNvSpPr txBox="1">
            <a:spLocks noGrp="1"/>
          </p:cNvSpPr>
          <p:nvPr>
            <p:ph type="body" idx="1"/>
          </p:nvPr>
        </p:nvSpPr>
        <p:spPr>
          <a:xfrm rot="5400000">
            <a:off x="1680368" y="-537368"/>
            <a:ext cx="5897562" cy="7734299"/>
          </a:xfrm>
          <a:prstGeom prst="rect">
            <a:avLst/>
          </a:prstGeom>
          <a:noFill/>
          <a:ln>
            <a:noFill/>
          </a:ln>
        </p:spPr>
        <p:txBody>
          <a:bodyPr lIns="91425" tIns="91425" rIns="91425" bIns="91425" anchor="t" anchorCtr="0"/>
          <a:lstStyle>
            <a:lvl1pPr marL="182880" lvl="0" indent="-91440" algn="l" rtl="0">
              <a:lnSpc>
                <a:spcPct val="95000"/>
              </a:lnSpc>
              <a:spcBef>
                <a:spcPts val="1400"/>
              </a:spcBef>
              <a:spcAft>
                <a:spcPts val="200"/>
              </a:spcAft>
              <a:buClr>
                <a:schemeClr val="accent1"/>
              </a:buClr>
              <a:buFont typeface="Arial"/>
              <a:buChar char="•"/>
              <a:defRPr sz="1800">
                <a:solidFill>
                  <a:schemeClr val="dk1"/>
                </a:solidFill>
                <a:latin typeface="Libre Baskerville"/>
                <a:ea typeface="Libre Baskerville"/>
                <a:cs typeface="Libre Baskerville"/>
                <a:sym typeface="Libre Baskerville"/>
              </a:defRPr>
            </a:lvl1pPr>
            <a:lvl2pPr marL="457200" lvl="1" indent="-88900" algn="l" rtl="0">
              <a:lnSpc>
                <a:spcPct val="90000"/>
              </a:lnSpc>
              <a:spcBef>
                <a:spcPts val="300"/>
              </a:spcBef>
              <a:spcAft>
                <a:spcPts val="300"/>
              </a:spcAft>
              <a:buClr>
                <a:schemeClr val="accent1"/>
              </a:buClr>
              <a:buFont typeface="Noto Sans Symbols"/>
              <a:buChar char="⚫"/>
              <a:defRPr sz="1600">
                <a:solidFill>
                  <a:srgbClr val="262626"/>
                </a:solidFill>
                <a:latin typeface="Libre Baskerville"/>
                <a:ea typeface="Libre Baskerville"/>
                <a:cs typeface="Libre Baskerville"/>
                <a:sym typeface="Libre Baskerville"/>
              </a:defRPr>
            </a:lvl2pPr>
            <a:lvl3pPr marL="731520" lvl="2" indent="-9651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3pPr>
            <a:lvl4pPr marL="1005839" lvl="3" indent="-10413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4pPr>
            <a:lvl5pPr marL="1280160" lvl="4" indent="-99060"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5pPr>
            <a:lvl6pPr marL="1600000" lvl="5" indent="-152200"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6pPr>
            <a:lvl7pPr marL="1899999" lvl="6" indent="-14739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7pPr>
            <a:lvl8pPr marL="2200000" lvl="7" indent="-142600"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8pPr>
            <a:lvl9pPr marL="2500000" lvl="8" indent="-15049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9pPr>
          </a:lstStyle>
          <a:p>
            <a:endParaRPr/>
          </a:p>
        </p:txBody>
      </p:sp>
      <p:sp>
        <p:nvSpPr>
          <p:cNvPr id="88" name="Shape 88"/>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89" name="Shape 89"/>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90" name="Shape 90"/>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1261871" y="365760"/>
            <a:ext cx="9692640" cy="1325562"/>
          </a:xfrm>
          <a:prstGeom prst="rect">
            <a:avLst/>
          </a:prstGeom>
          <a:noFill/>
          <a:ln>
            <a:noFill/>
          </a:ln>
        </p:spPr>
        <p:txBody>
          <a:bodyPr lIns="91425" tIns="91425" rIns="91425" bIns="91425" anchor="b" anchorCtr="0"/>
          <a:lstStyle>
            <a:lvl1pPr lvl="0" algn="l" rtl="0">
              <a:lnSpc>
                <a:spcPct val="90000"/>
              </a:lnSpc>
              <a:spcBef>
                <a:spcPts val="0"/>
              </a:spcBef>
              <a:buClr>
                <a:schemeClr val="dk1"/>
              </a:buClr>
              <a:buFont typeface="Libre Baskerville"/>
              <a:buNone/>
              <a:defRPr sz="4400">
                <a:solidFill>
                  <a:schemeClr val="dk1"/>
                </a:solidFill>
                <a:latin typeface="Libre Baskerville"/>
                <a:ea typeface="Libre Baskerville"/>
                <a:cs typeface="Libre Baskerville"/>
                <a:sym typeface="Libre Baskervill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8" name="Shape 28"/>
          <p:cNvSpPr txBox="1">
            <a:spLocks noGrp="1"/>
          </p:cNvSpPr>
          <p:nvPr>
            <p:ph type="body" idx="1"/>
          </p:nvPr>
        </p:nvSpPr>
        <p:spPr>
          <a:xfrm>
            <a:off x="1261871" y="1828800"/>
            <a:ext cx="8595359" cy="4351336"/>
          </a:xfrm>
          <a:prstGeom prst="rect">
            <a:avLst/>
          </a:prstGeom>
          <a:noFill/>
          <a:ln>
            <a:noFill/>
          </a:ln>
        </p:spPr>
        <p:txBody>
          <a:bodyPr lIns="91425" tIns="91425" rIns="91425" bIns="91425" anchor="t" anchorCtr="0"/>
          <a:lstStyle>
            <a:lvl1pPr marL="182880" lvl="0" indent="-91440" algn="l" rtl="0">
              <a:lnSpc>
                <a:spcPct val="95000"/>
              </a:lnSpc>
              <a:spcBef>
                <a:spcPts val="1400"/>
              </a:spcBef>
              <a:spcAft>
                <a:spcPts val="200"/>
              </a:spcAft>
              <a:buClr>
                <a:schemeClr val="accent1"/>
              </a:buClr>
              <a:buFont typeface="Arial"/>
              <a:buChar char="•"/>
              <a:defRPr sz="1800">
                <a:solidFill>
                  <a:schemeClr val="dk1"/>
                </a:solidFill>
                <a:latin typeface="Libre Baskerville"/>
                <a:ea typeface="Libre Baskerville"/>
                <a:cs typeface="Libre Baskerville"/>
                <a:sym typeface="Libre Baskerville"/>
              </a:defRPr>
            </a:lvl1pPr>
            <a:lvl2pPr marL="457200" lvl="1" indent="-88900" algn="l" rtl="0">
              <a:lnSpc>
                <a:spcPct val="90000"/>
              </a:lnSpc>
              <a:spcBef>
                <a:spcPts val="300"/>
              </a:spcBef>
              <a:spcAft>
                <a:spcPts val="300"/>
              </a:spcAft>
              <a:buClr>
                <a:schemeClr val="accent1"/>
              </a:buClr>
              <a:buFont typeface="Noto Sans Symbols"/>
              <a:buChar char="⚫"/>
              <a:defRPr sz="1600">
                <a:solidFill>
                  <a:srgbClr val="262626"/>
                </a:solidFill>
                <a:latin typeface="Libre Baskerville"/>
                <a:ea typeface="Libre Baskerville"/>
                <a:cs typeface="Libre Baskerville"/>
                <a:sym typeface="Libre Baskerville"/>
              </a:defRPr>
            </a:lvl2pPr>
            <a:lvl3pPr marL="731520" lvl="2" indent="-9651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3pPr>
            <a:lvl4pPr marL="1005839" lvl="3" indent="-10413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4pPr>
            <a:lvl5pPr marL="1280160" lvl="4" indent="-99060"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5pPr>
            <a:lvl6pPr marL="1600000" lvl="5" indent="-152200"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6pPr>
            <a:lvl7pPr marL="1899999" lvl="6" indent="-14739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7pPr>
            <a:lvl8pPr marL="2200000" lvl="7" indent="-142600"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8pPr>
            <a:lvl9pPr marL="2500000" lvl="8" indent="-150499" algn="l" rtl="0">
              <a:lnSpc>
                <a:spcPct val="90000"/>
              </a:lnSpc>
              <a:spcBef>
                <a:spcPts val="300"/>
              </a:spcBef>
              <a:spcAft>
                <a:spcPts val="300"/>
              </a:spcAft>
              <a:buClr>
                <a:schemeClr val="accent1"/>
              </a:buClr>
              <a:buFont typeface="Noto Sans Symbols"/>
              <a:buChar char="⚫"/>
              <a:defRPr sz="1400">
                <a:solidFill>
                  <a:srgbClr val="262626"/>
                </a:solidFill>
                <a:latin typeface="Libre Baskerville"/>
                <a:ea typeface="Libre Baskerville"/>
                <a:cs typeface="Libre Baskerville"/>
                <a:sym typeface="Libre Baskerville"/>
              </a:defRPr>
            </a:lvl9pPr>
          </a:lstStyle>
          <a:p>
            <a:endParaRPr/>
          </a:p>
        </p:txBody>
      </p:sp>
      <p:sp>
        <p:nvSpPr>
          <p:cNvPr id="29" name="Shape 29"/>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30" name="Shape 30"/>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31" name="Shape 31"/>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261871" y="758952"/>
            <a:ext cx="9418320" cy="4041648"/>
          </a:xfrm>
          <a:prstGeom prst="rect">
            <a:avLst/>
          </a:prstGeom>
          <a:noFill/>
          <a:ln>
            <a:noFill/>
          </a:ln>
        </p:spPr>
        <p:txBody>
          <a:bodyPr lIns="91425" tIns="91425" rIns="91425" bIns="91425" anchor="b" anchorCtr="0"/>
          <a:lstStyle>
            <a:lvl1pPr lvl="0" rtl="0">
              <a:lnSpc>
                <a:spcPct val="85000"/>
              </a:lnSpc>
              <a:spcBef>
                <a:spcPts val="0"/>
              </a:spcBef>
              <a:defRPr sz="7200" b="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4" name="Shape 34"/>
          <p:cNvSpPr txBox="1">
            <a:spLocks noGrp="1"/>
          </p:cNvSpPr>
          <p:nvPr>
            <p:ph type="body" idx="1"/>
          </p:nvPr>
        </p:nvSpPr>
        <p:spPr>
          <a:xfrm>
            <a:off x="1261871" y="4800600"/>
            <a:ext cx="9418320" cy="1691640"/>
          </a:xfrm>
          <a:prstGeom prst="rect">
            <a:avLst/>
          </a:prstGeom>
          <a:noFill/>
          <a:ln>
            <a:noFill/>
          </a:ln>
        </p:spPr>
        <p:txBody>
          <a:bodyPr lIns="91425" tIns="91425" rIns="91425" bIns="91425" anchor="t" anchorCtr="0"/>
          <a:lstStyle>
            <a:lvl1pPr marL="0" lvl="0" indent="0" rtl="0">
              <a:spcBef>
                <a:spcPts val="0"/>
              </a:spcBef>
              <a:buClr>
                <a:srgbClr val="595959"/>
              </a:buClr>
              <a:buFont typeface="Libre Baskerville"/>
              <a:buNone/>
              <a:defRPr sz="2200">
                <a:solidFill>
                  <a:srgbClr val="595959"/>
                </a:solidFill>
              </a:defRPr>
            </a:lvl1pPr>
            <a:lvl2pPr marL="457200" lvl="1" indent="0" rtl="0">
              <a:spcBef>
                <a:spcPts val="0"/>
              </a:spcBef>
              <a:buClr>
                <a:srgbClr val="888888"/>
              </a:buClr>
              <a:buFont typeface="Libre Baskerville"/>
              <a:buNone/>
              <a:defRPr sz="1800">
                <a:solidFill>
                  <a:srgbClr val="888888"/>
                </a:solidFill>
              </a:defRPr>
            </a:lvl2pPr>
            <a:lvl3pPr marL="914400" lvl="2" indent="0" rtl="0">
              <a:spcBef>
                <a:spcPts val="0"/>
              </a:spcBef>
              <a:buClr>
                <a:srgbClr val="888888"/>
              </a:buClr>
              <a:buFont typeface="Libre Baskerville"/>
              <a:buNone/>
              <a:defRPr sz="1600">
                <a:solidFill>
                  <a:srgbClr val="888888"/>
                </a:solidFill>
              </a:defRPr>
            </a:lvl3pPr>
            <a:lvl4pPr marL="1371600" lvl="3" indent="0" rtl="0">
              <a:spcBef>
                <a:spcPts val="0"/>
              </a:spcBef>
              <a:buClr>
                <a:srgbClr val="888888"/>
              </a:buClr>
              <a:buFont typeface="Libre Baskerville"/>
              <a:buNone/>
              <a:defRPr sz="1400">
                <a:solidFill>
                  <a:srgbClr val="888888"/>
                </a:solidFill>
              </a:defRPr>
            </a:lvl4pPr>
            <a:lvl5pPr marL="1828800" lvl="4" indent="0" rtl="0">
              <a:spcBef>
                <a:spcPts val="0"/>
              </a:spcBef>
              <a:buClr>
                <a:srgbClr val="888888"/>
              </a:buClr>
              <a:buFont typeface="Libre Baskerville"/>
              <a:buNone/>
              <a:defRPr sz="1400">
                <a:solidFill>
                  <a:srgbClr val="888888"/>
                </a:solidFill>
              </a:defRPr>
            </a:lvl5pPr>
            <a:lvl6pPr marL="2286000" lvl="5" indent="0" rtl="0">
              <a:spcBef>
                <a:spcPts val="0"/>
              </a:spcBef>
              <a:buClr>
                <a:srgbClr val="888888"/>
              </a:buClr>
              <a:buFont typeface="Libre Baskerville"/>
              <a:buNone/>
              <a:defRPr sz="1400">
                <a:solidFill>
                  <a:srgbClr val="888888"/>
                </a:solidFill>
              </a:defRPr>
            </a:lvl6pPr>
            <a:lvl7pPr marL="2743200" lvl="6" indent="0" rtl="0">
              <a:spcBef>
                <a:spcPts val="0"/>
              </a:spcBef>
              <a:buClr>
                <a:srgbClr val="888888"/>
              </a:buClr>
              <a:buFont typeface="Libre Baskerville"/>
              <a:buNone/>
              <a:defRPr sz="1400">
                <a:solidFill>
                  <a:srgbClr val="888888"/>
                </a:solidFill>
              </a:defRPr>
            </a:lvl7pPr>
            <a:lvl8pPr marL="3200400" lvl="7" indent="0" rtl="0">
              <a:spcBef>
                <a:spcPts val="0"/>
              </a:spcBef>
              <a:buClr>
                <a:srgbClr val="888888"/>
              </a:buClr>
              <a:buFont typeface="Libre Baskerville"/>
              <a:buNone/>
              <a:defRPr sz="1400">
                <a:solidFill>
                  <a:srgbClr val="888888"/>
                </a:solidFill>
              </a:defRPr>
            </a:lvl8pPr>
            <a:lvl9pPr marL="3657600" lvl="8" indent="0" rtl="0">
              <a:spcBef>
                <a:spcPts val="0"/>
              </a:spcBef>
              <a:buClr>
                <a:srgbClr val="888888"/>
              </a:buClr>
              <a:buFont typeface="Libre Baskerville"/>
              <a:buNone/>
              <a:defRPr sz="1400">
                <a:solidFill>
                  <a:srgbClr val="888888"/>
                </a:solidFill>
              </a:defRPr>
            </a:lvl9pPr>
          </a:lstStyle>
          <a:p>
            <a:endParaRPr/>
          </a:p>
        </p:txBody>
      </p:sp>
      <p:sp>
        <p:nvSpPr>
          <p:cNvPr id="35" name="Shape 35"/>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36" name="Shape 36"/>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37" name="Shape 37"/>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
        <p:nvSpPr>
          <p:cNvPr id="38" name="Shape 38"/>
          <p:cNvSpPr/>
          <p:nvPr/>
        </p:nvSpPr>
        <p:spPr>
          <a:xfrm>
            <a:off x="0" y="0"/>
            <a:ext cx="457200" cy="68580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1261871" y="365760"/>
            <a:ext cx="9692640" cy="1325562"/>
          </a:xfrm>
          <a:prstGeom prst="rect">
            <a:avLst/>
          </a:prstGeom>
          <a:noFill/>
          <a:ln>
            <a:noFill/>
          </a:ln>
        </p:spPr>
        <p:txBody>
          <a:bodyPr lIns="91425" tIns="91425" rIns="91425" bIns="91425" anchor="b" anchorCtr="0"/>
          <a:lstStyle>
            <a:lvl1pPr lvl="0" algn="l" rtl="0">
              <a:lnSpc>
                <a:spcPct val="90000"/>
              </a:lnSpc>
              <a:spcBef>
                <a:spcPts val="0"/>
              </a:spcBef>
              <a:buClr>
                <a:schemeClr val="dk1"/>
              </a:buClr>
              <a:buFont typeface="Libre Baskerville"/>
              <a:buNone/>
              <a:defRPr sz="4400">
                <a:solidFill>
                  <a:schemeClr val="dk1"/>
                </a:solidFill>
                <a:latin typeface="Libre Baskerville"/>
                <a:ea typeface="Libre Baskerville"/>
                <a:cs typeface="Libre Baskerville"/>
                <a:sym typeface="Libre Baskervill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1" name="Shape 41"/>
          <p:cNvSpPr txBox="1">
            <a:spLocks noGrp="1"/>
          </p:cNvSpPr>
          <p:nvPr>
            <p:ph type="body" idx="1"/>
          </p:nvPr>
        </p:nvSpPr>
        <p:spPr>
          <a:xfrm>
            <a:off x="1261871" y="1828800"/>
            <a:ext cx="4480560" cy="4351336"/>
          </a:xfrm>
          <a:prstGeom prst="rect">
            <a:avLst/>
          </a:prstGeom>
          <a:noFill/>
          <a:ln>
            <a:noFill/>
          </a:ln>
        </p:spPr>
        <p:txBody>
          <a:bodyPr lIns="91425" tIns="91425" rIns="91425" bIns="91425" anchor="t" anchorCtr="0"/>
          <a:lstStyle>
            <a:lvl1pPr lvl="0" rtl="0">
              <a:spcBef>
                <a:spcPts val="0"/>
              </a:spcBef>
              <a:defRPr sz="1800"/>
            </a:lvl1pPr>
            <a:lvl2pPr lvl="1" rtl="0">
              <a:spcBef>
                <a:spcPts val="0"/>
              </a:spcBef>
              <a:defRPr sz="1600"/>
            </a:lvl2pPr>
            <a:lvl3pPr lvl="2" rtl="0">
              <a:spcBef>
                <a:spcPts val="0"/>
              </a:spcBef>
              <a:defRPr sz="1400"/>
            </a:lvl3pPr>
            <a:lvl4pPr lvl="3" rtl="0">
              <a:spcBef>
                <a:spcPts val="0"/>
              </a:spcBef>
              <a:defRPr sz="1400"/>
            </a:lvl4pPr>
            <a:lvl5pPr lvl="4" rtl="0">
              <a:spcBef>
                <a:spcPts val="0"/>
              </a:spcBef>
              <a:defRPr sz="1400"/>
            </a:lvl5pPr>
            <a:lvl6pPr lvl="5" rtl="0">
              <a:spcBef>
                <a:spcPts val="0"/>
              </a:spcBef>
              <a:defRPr sz="1400"/>
            </a:lvl6pPr>
            <a:lvl7pPr lvl="6" rtl="0">
              <a:spcBef>
                <a:spcPts val="0"/>
              </a:spcBef>
              <a:defRPr sz="1400"/>
            </a:lvl7pPr>
            <a:lvl8pPr lvl="7" rtl="0">
              <a:spcBef>
                <a:spcPts val="0"/>
              </a:spcBef>
              <a:defRPr sz="1400"/>
            </a:lvl8pPr>
            <a:lvl9pPr lvl="8" rtl="0">
              <a:spcBef>
                <a:spcPts val="0"/>
              </a:spcBef>
              <a:defRPr sz="1400"/>
            </a:lvl9pPr>
          </a:lstStyle>
          <a:p>
            <a:endParaRPr/>
          </a:p>
        </p:txBody>
      </p:sp>
      <p:sp>
        <p:nvSpPr>
          <p:cNvPr id="42" name="Shape 42"/>
          <p:cNvSpPr txBox="1">
            <a:spLocks noGrp="1"/>
          </p:cNvSpPr>
          <p:nvPr>
            <p:ph type="body" idx="2"/>
          </p:nvPr>
        </p:nvSpPr>
        <p:spPr>
          <a:xfrm>
            <a:off x="6126480" y="1828800"/>
            <a:ext cx="4480560" cy="4351336"/>
          </a:xfrm>
          <a:prstGeom prst="rect">
            <a:avLst/>
          </a:prstGeom>
          <a:noFill/>
          <a:ln>
            <a:noFill/>
          </a:ln>
        </p:spPr>
        <p:txBody>
          <a:bodyPr lIns="91425" tIns="91425" rIns="91425" bIns="91425" anchor="t" anchorCtr="0"/>
          <a:lstStyle>
            <a:lvl1pPr lvl="0" rtl="0">
              <a:spcBef>
                <a:spcPts val="0"/>
              </a:spcBef>
              <a:defRPr sz="1800"/>
            </a:lvl1pPr>
            <a:lvl2pPr lvl="1" rtl="0">
              <a:spcBef>
                <a:spcPts val="0"/>
              </a:spcBef>
              <a:defRPr sz="1600"/>
            </a:lvl2pPr>
            <a:lvl3pPr lvl="2" rtl="0">
              <a:spcBef>
                <a:spcPts val="0"/>
              </a:spcBef>
              <a:defRPr sz="1400"/>
            </a:lvl3pPr>
            <a:lvl4pPr lvl="3" rtl="0">
              <a:spcBef>
                <a:spcPts val="0"/>
              </a:spcBef>
              <a:defRPr sz="1400"/>
            </a:lvl4pPr>
            <a:lvl5pPr lvl="4" rtl="0">
              <a:spcBef>
                <a:spcPts val="0"/>
              </a:spcBef>
              <a:defRPr sz="1400"/>
            </a:lvl5pPr>
            <a:lvl6pPr lvl="5" rtl="0">
              <a:spcBef>
                <a:spcPts val="0"/>
              </a:spcBef>
              <a:defRPr sz="1400"/>
            </a:lvl6pPr>
            <a:lvl7pPr lvl="6" rtl="0">
              <a:spcBef>
                <a:spcPts val="0"/>
              </a:spcBef>
              <a:defRPr sz="1400"/>
            </a:lvl7pPr>
            <a:lvl8pPr lvl="7" rtl="0">
              <a:spcBef>
                <a:spcPts val="0"/>
              </a:spcBef>
              <a:defRPr sz="1400"/>
            </a:lvl8pPr>
            <a:lvl9pPr lvl="8" rtl="0">
              <a:spcBef>
                <a:spcPts val="0"/>
              </a:spcBef>
              <a:defRPr sz="1400"/>
            </a:lvl9pPr>
          </a:lstStyle>
          <a:p>
            <a:endParaRPr/>
          </a:p>
        </p:txBody>
      </p:sp>
      <p:sp>
        <p:nvSpPr>
          <p:cNvPr id="43" name="Shape 43"/>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44" name="Shape 44"/>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45" name="Shape 45"/>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261871" y="365760"/>
            <a:ext cx="9692640" cy="1325562"/>
          </a:xfrm>
          <a:prstGeom prst="rect">
            <a:avLst/>
          </a:prstGeom>
          <a:noFill/>
          <a:ln>
            <a:noFill/>
          </a:ln>
        </p:spPr>
        <p:txBody>
          <a:bodyPr lIns="91425" tIns="91425" rIns="91425" bIns="91425" anchor="b" anchorCtr="0"/>
          <a:lstStyle>
            <a:lvl1pPr lvl="0" algn="l" rtl="0">
              <a:lnSpc>
                <a:spcPct val="90000"/>
              </a:lnSpc>
              <a:spcBef>
                <a:spcPts val="0"/>
              </a:spcBef>
              <a:buClr>
                <a:schemeClr val="dk1"/>
              </a:buClr>
              <a:buFont typeface="Libre Baskerville"/>
              <a:buNone/>
              <a:defRPr sz="4400">
                <a:solidFill>
                  <a:schemeClr val="dk1"/>
                </a:solidFill>
                <a:latin typeface="Libre Baskerville"/>
                <a:ea typeface="Libre Baskerville"/>
                <a:cs typeface="Libre Baskerville"/>
                <a:sym typeface="Libre Baskervill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8" name="Shape 48"/>
          <p:cNvSpPr txBox="1">
            <a:spLocks noGrp="1"/>
          </p:cNvSpPr>
          <p:nvPr>
            <p:ph type="body" idx="1"/>
          </p:nvPr>
        </p:nvSpPr>
        <p:spPr>
          <a:xfrm>
            <a:off x="1261871" y="1713655"/>
            <a:ext cx="4480560" cy="731519"/>
          </a:xfrm>
          <a:prstGeom prst="rect">
            <a:avLst/>
          </a:prstGeom>
          <a:noFill/>
          <a:ln>
            <a:noFill/>
          </a:ln>
        </p:spPr>
        <p:txBody>
          <a:bodyPr lIns="91425" tIns="91425" rIns="91425" bIns="91425" anchor="b" anchorCtr="0"/>
          <a:lstStyle>
            <a:lvl1pPr marL="0" lvl="0" indent="0" rtl="0">
              <a:spcBef>
                <a:spcPts val="0"/>
              </a:spcBef>
              <a:buClr>
                <a:schemeClr val="dk2"/>
              </a:buClr>
              <a:buFont typeface="Libre Baskerville"/>
              <a:buNone/>
              <a:defRPr sz="2000" b="0">
                <a:solidFill>
                  <a:schemeClr val="dk2"/>
                </a:solidFill>
              </a:defRPr>
            </a:lvl1pPr>
            <a:lvl2pPr marL="457200" lvl="1" indent="0" rtl="0">
              <a:spcBef>
                <a:spcPts val="0"/>
              </a:spcBef>
              <a:buFont typeface="Libre Baskerville"/>
              <a:buNone/>
              <a:defRPr sz="2000" b="1"/>
            </a:lvl2pPr>
            <a:lvl3pPr marL="914400" lvl="2" indent="0" rtl="0">
              <a:spcBef>
                <a:spcPts val="0"/>
              </a:spcBef>
              <a:buFont typeface="Libre Baskerville"/>
              <a:buNone/>
              <a:defRPr sz="1800" b="1"/>
            </a:lvl3pPr>
            <a:lvl4pPr marL="1371600" lvl="3" indent="0" rtl="0">
              <a:spcBef>
                <a:spcPts val="0"/>
              </a:spcBef>
              <a:buFont typeface="Libre Baskerville"/>
              <a:buNone/>
              <a:defRPr sz="1600" b="1"/>
            </a:lvl4pPr>
            <a:lvl5pPr marL="1828800" lvl="4" indent="0" rtl="0">
              <a:spcBef>
                <a:spcPts val="0"/>
              </a:spcBef>
              <a:buFont typeface="Libre Baskerville"/>
              <a:buNone/>
              <a:defRPr sz="1600" b="1"/>
            </a:lvl5pPr>
            <a:lvl6pPr marL="2286000" lvl="5" indent="0" rtl="0">
              <a:spcBef>
                <a:spcPts val="0"/>
              </a:spcBef>
              <a:buFont typeface="Libre Baskerville"/>
              <a:buNone/>
              <a:defRPr sz="1600" b="1"/>
            </a:lvl6pPr>
            <a:lvl7pPr marL="2743200" lvl="6" indent="0" rtl="0">
              <a:spcBef>
                <a:spcPts val="0"/>
              </a:spcBef>
              <a:buFont typeface="Libre Baskerville"/>
              <a:buNone/>
              <a:defRPr sz="1600" b="1"/>
            </a:lvl7pPr>
            <a:lvl8pPr marL="3200400" lvl="7" indent="0" rtl="0">
              <a:spcBef>
                <a:spcPts val="0"/>
              </a:spcBef>
              <a:buFont typeface="Libre Baskerville"/>
              <a:buNone/>
              <a:defRPr sz="1600" b="1"/>
            </a:lvl8pPr>
            <a:lvl9pPr marL="3657600" lvl="8" indent="0" rtl="0">
              <a:spcBef>
                <a:spcPts val="0"/>
              </a:spcBef>
              <a:buFont typeface="Libre Baskerville"/>
              <a:buNone/>
              <a:defRPr sz="1600" b="1"/>
            </a:lvl9pPr>
          </a:lstStyle>
          <a:p>
            <a:endParaRPr/>
          </a:p>
        </p:txBody>
      </p:sp>
      <p:sp>
        <p:nvSpPr>
          <p:cNvPr id="49" name="Shape 49"/>
          <p:cNvSpPr txBox="1">
            <a:spLocks noGrp="1"/>
          </p:cNvSpPr>
          <p:nvPr>
            <p:ph type="body" idx="2"/>
          </p:nvPr>
        </p:nvSpPr>
        <p:spPr>
          <a:xfrm>
            <a:off x="1261871" y="2507550"/>
            <a:ext cx="4480560" cy="3664649"/>
          </a:xfrm>
          <a:prstGeom prst="rect">
            <a:avLst/>
          </a:prstGeom>
          <a:noFill/>
          <a:ln>
            <a:noFill/>
          </a:ln>
        </p:spPr>
        <p:txBody>
          <a:bodyPr lIns="91425" tIns="91425" rIns="91425" bIns="91425" anchor="t" anchorCtr="0"/>
          <a:lstStyle>
            <a:lvl1pPr lvl="0" rtl="0">
              <a:spcBef>
                <a:spcPts val="0"/>
              </a:spcBef>
              <a:defRPr sz="1800"/>
            </a:lvl1pPr>
            <a:lvl2pPr lvl="1" rtl="0">
              <a:spcBef>
                <a:spcPts val="0"/>
              </a:spcBef>
              <a:defRPr sz="1600"/>
            </a:lvl2pPr>
            <a:lvl3pPr lvl="2" rtl="0">
              <a:spcBef>
                <a:spcPts val="0"/>
              </a:spcBef>
              <a:defRPr sz="1400"/>
            </a:lvl3pPr>
            <a:lvl4pPr lvl="3" rtl="0">
              <a:spcBef>
                <a:spcPts val="0"/>
              </a:spcBef>
              <a:defRPr sz="1400"/>
            </a:lvl4pPr>
            <a:lvl5pPr lvl="4" rtl="0">
              <a:spcBef>
                <a:spcPts val="0"/>
              </a:spcBef>
              <a:defRPr sz="1400"/>
            </a:lvl5pPr>
            <a:lvl6pPr lvl="5" rtl="0">
              <a:spcBef>
                <a:spcPts val="0"/>
              </a:spcBef>
              <a:defRPr sz="1400"/>
            </a:lvl6pPr>
            <a:lvl7pPr lvl="6" rtl="0">
              <a:spcBef>
                <a:spcPts val="0"/>
              </a:spcBef>
              <a:defRPr sz="1400"/>
            </a:lvl7pPr>
            <a:lvl8pPr lvl="7" rtl="0">
              <a:spcBef>
                <a:spcPts val="0"/>
              </a:spcBef>
              <a:defRPr sz="1400"/>
            </a:lvl8pPr>
            <a:lvl9pPr lvl="8" rtl="0">
              <a:spcBef>
                <a:spcPts val="0"/>
              </a:spcBef>
              <a:defRPr sz="1400"/>
            </a:lvl9pPr>
          </a:lstStyle>
          <a:p>
            <a:endParaRPr/>
          </a:p>
        </p:txBody>
      </p:sp>
      <p:sp>
        <p:nvSpPr>
          <p:cNvPr id="50" name="Shape 50"/>
          <p:cNvSpPr txBox="1">
            <a:spLocks noGrp="1"/>
          </p:cNvSpPr>
          <p:nvPr>
            <p:ph type="body" idx="3"/>
          </p:nvPr>
        </p:nvSpPr>
        <p:spPr>
          <a:xfrm>
            <a:off x="6126480" y="1713655"/>
            <a:ext cx="4480560" cy="731519"/>
          </a:xfrm>
          <a:prstGeom prst="rect">
            <a:avLst/>
          </a:prstGeom>
          <a:noFill/>
          <a:ln>
            <a:noFill/>
          </a:ln>
        </p:spPr>
        <p:txBody>
          <a:bodyPr lIns="91425" tIns="91425" rIns="91425" bIns="91425" anchor="b" anchorCtr="0"/>
          <a:lstStyle>
            <a:lvl1pPr marL="0" lvl="0" indent="0" rtl="0">
              <a:lnSpc>
                <a:spcPct val="95000"/>
              </a:lnSpc>
              <a:spcBef>
                <a:spcPts val="0"/>
              </a:spcBef>
              <a:buClr>
                <a:schemeClr val="dk2"/>
              </a:buClr>
              <a:buFont typeface="Libre Baskerville"/>
              <a:buNone/>
              <a:defRPr sz="2000" b="0">
                <a:solidFill>
                  <a:schemeClr val="dk2"/>
                </a:solidFill>
                <a:latin typeface="Libre Baskerville"/>
                <a:ea typeface="Libre Baskerville"/>
                <a:cs typeface="Libre Baskerville"/>
                <a:sym typeface="Libre Baskerville"/>
              </a:defRPr>
            </a:lvl1pPr>
            <a:lvl2pPr marL="457200" lvl="1" indent="0" rtl="0">
              <a:spcBef>
                <a:spcPts val="0"/>
              </a:spcBef>
              <a:buFont typeface="Libre Baskerville"/>
              <a:buNone/>
              <a:defRPr sz="2000" b="1"/>
            </a:lvl2pPr>
            <a:lvl3pPr marL="914400" lvl="2" indent="0" rtl="0">
              <a:spcBef>
                <a:spcPts val="0"/>
              </a:spcBef>
              <a:buFont typeface="Libre Baskerville"/>
              <a:buNone/>
              <a:defRPr sz="1800" b="1"/>
            </a:lvl3pPr>
            <a:lvl4pPr marL="1371600" lvl="3" indent="0" rtl="0">
              <a:spcBef>
                <a:spcPts val="0"/>
              </a:spcBef>
              <a:buFont typeface="Libre Baskerville"/>
              <a:buNone/>
              <a:defRPr sz="1600" b="1"/>
            </a:lvl4pPr>
            <a:lvl5pPr marL="1828800" lvl="4" indent="0" rtl="0">
              <a:spcBef>
                <a:spcPts val="0"/>
              </a:spcBef>
              <a:buFont typeface="Libre Baskerville"/>
              <a:buNone/>
              <a:defRPr sz="1600" b="1"/>
            </a:lvl5pPr>
            <a:lvl6pPr marL="2286000" lvl="5" indent="0" rtl="0">
              <a:spcBef>
                <a:spcPts val="0"/>
              </a:spcBef>
              <a:buFont typeface="Libre Baskerville"/>
              <a:buNone/>
              <a:defRPr sz="1600" b="1"/>
            </a:lvl6pPr>
            <a:lvl7pPr marL="2743200" lvl="6" indent="0" rtl="0">
              <a:spcBef>
                <a:spcPts val="0"/>
              </a:spcBef>
              <a:buFont typeface="Libre Baskerville"/>
              <a:buNone/>
              <a:defRPr sz="1600" b="1"/>
            </a:lvl7pPr>
            <a:lvl8pPr marL="3200400" lvl="7" indent="0" rtl="0">
              <a:spcBef>
                <a:spcPts val="0"/>
              </a:spcBef>
              <a:buFont typeface="Libre Baskerville"/>
              <a:buNone/>
              <a:defRPr sz="1600" b="1"/>
            </a:lvl8pPr>
            <a:lvl9pPr marL="3657600" lvl="8" indent="0" rtl="0">
              <a:spcBef>
                <a:spcPts val="0"/>
              </a:spcBef>
              <a:buFont typeface="Libre Baskerville"/>
              <a:buNone/>
              <a:defRPr sz="1600" b="1"/>
            </a:lvl9pPr>
          </a:lstStyle>
          <a:p>
            <a:endParaRPr/>
          </a:p>
        </p:txBody>
      </p:sp>
      <p:sp>
        <p:nvSpPr>
          <p:cNvPr id="51" name="Shape 51"/>
          <p:cNvSpPr txBox="1">
            <a:spLocks noGrp="1"/>
          </p:cNvSpPr>
          <p:nvPr>
            <p:ph type="body" idx="4"/>
          </p:nvPr>
        </p:nvSpPr>
        <p:spPr>
          <a:xfrm>
            <a:off x="6126480" y="2507550"/>
            <a:ext cx="4480560" cy="3664649"/>
          </a:xfrm>
          <a:prstGeom prst="rect">
            <a:avLst/>
          </a:prstGeom>
          <a:noFill/>
          <a:ln>
            <a:noFill/>
          </a:ln>
        </p:spPr>
        <p:txBody>
          <a:bodyPr lIns="91425" tIns="91425" rIns="91425" bIns="91425" anchor="t" anchorCtr="0"/>
          <a:lstStyle>
            <a:lvl1pPr lvl="0" rtl="0">
              <a:spcBef>
                <a:spcPts val="0"/>
              </a:spcBef>
              <a:defRPr sz="1800"/>
            </a:lvl1pPr>
            <a:lvl2pPr lvl="1" rtl="0">
              <a:spcBef>
                <a:spcPts val="0"/>
              </a:spcBef>
              <a:defRPr sz="1600"/>
            </a:lvl2pPr>
            <a:lvl3pPr lvl="2" rtl="0">
              <a:spcBef>
                <a:spcPts val="0"/>
              </a:spcBef>
              <a:defRPr sz="1400"/>
            </a:lvl3pPr>
            <a:lvl4pPr lvl="3" rtl="0">
              <a:spcBef>
                <a:spcPts val="0"/>
              </a:spcBef>
              <a:defRPr sz="1400"/>
            </a:lvl4pPr>
            <a:lvl5pPr lvl="4" rtl="0">
              <a:spcBef>
                <a:spcPts val="0"/>
              </a:spcBef>
              <a:defRPr sz="1400"/>
            </a:lvl5pPr>
            <a:lvl6pPr lvl="5" rtl="0">
              <a:spcBef>
                <a:spcPts val="0"/>
              </a:spcBef>
              <a:defRPr sz="1400"/>
            </a:lvl6pPr>
            <a:lvl7pPr lvl="6" rtl="0">
              <a:spcBef>
                <a:spcPts val="0"/>
              </a:spcBef>
              <a:defRPr sz="1400"/>
            </a:lvl7pPr>
            <a:lvl8pPr lvl="7" rtl="0">
              <a:spcBef>
                <a:spcPts val="0"/>
              </a:spcBef>
              <a:defRPr sz="1400"/>
            </a:lvl8pPr>
            <a:lvl9pPr lvl="8" rtl="0">
              <a:spcBef>
                <a:spcPts val="0"/>
              </a:spcBef>
              <a:defRPr sz="1400"/>
            </a:lvl9pPr>
          </a:lstStyle>
          <a:p>
            <a:endParaRPr/>
          </a:p>
        </p:txBody>
      </p:sp>
      <p:sp>
        <p:nvSpPr>
          <p:cNvPr id="52" name="Shape 52"/>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53" name="Shape 53"/>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54" name="Shape 54"/>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1261871" y="365760"/>
            <a:ext cx="9692640" cy="1325562"/>
          </a:xfrm>
          <a:prstGeom prst="rect">
            <a:avLst/>
          </a:prstGeom>
          <a:noFill/>
          <a:ln>
            <a:noFill/>
          </a:ln>
        </p:spPr>
        <p:txBody>
          <a:bodyPr lIns="91425" tIns="91425" rIns="91425" bIns="91425" anchor="b" anchorCtr="0"/>
          <a:lstStyle>
            <a:lvl1pPr lvl="0" algn="l" rtl="0">
              <a:lnSpc>
                <a:spcPct val="90000"/>
              </a:lnSpc>
              <a:spcBef>
                <a:spcPts val="0"/>
              </a:spcBef>
              <a:buClr>
                <a:schemeClr val="dk1"/>
              </a:buClr>
              <a:buFont typeface="Libre Baskerville"/>
              <a:buNone/>
              <a:defRPr sz="4400">
                <a:solidFill>
                  <a:schemeClr val="dk1"/>
                </a:solidFill>
                <a:latin typeface="Libre Baskerville"/>
                <a:ea typeface="Libre Baskerville"/>
                <a:cs typeface="Libre Baskerville"/>
                <a:sym typeface="Libre Baskervill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7" name="Shape 57"/>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58" name="Shape 58"/>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59" name="Shape 59"/>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0"/>
        <p:cNvGrpSpPr/>
        <p:nvPr/>
      </p:nvGrpSpPr>
      <p:grpSpPr>
        <a:xfrm>
          <a:off x="0" y="0"/>
          <a:ext cx="0" cy="0"/>
          <a:chOff x="0" y="0"/>
          <a:chExt cx="0" cy="0"/>
        </a:xfrm>
      </p:grpSpPr>
      <p:sp>
        <p:nvSpPr>
          <p:cNvPr id="61" name="Shape 61"/>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62" name="Shape 62"/>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63" name="Shape 63"/>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841248" y="457200"/>
            <a:ext cx="3200399" cy="1600196"/>
          </a:xfrm>
          <a:prstGeom prst="rect">
            <a:avLst/>
          </a:prstGeom>
          <a:noFill/>
          <a:ln>
            <a:noFill/>
          </a:ln>
        </p:spPr>
        <p:txBody>
          <a:bodyPr lIns="91425" tIns="91425" rIns="91425" bIns="91425" anchor="b" anchorCtr="0"/>
          <a:lstStyle>
            <a:lvl1pPr lvl="0" rtl="0">
              <a:spcBef>
                <a:spcPts val="0"/>
              </a:spcBef>
              <a:defRPr sz="3200" b="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6" name="Shape 66"/>
          <p:cNvSpPr txBox="1">
            <a:spLocks noGrp="1"/>
          </p:cNvSpPr>
          <p:nvPr>
            <p:ph type="body" idx="1"/>
          </p:nvPr>
        </p:nvSpPr>
        <p:spPr>
          <a:xfrm>
            <a:off x="4504267" y="685800"/>
            <a:ext cx="6079065" cy="5486399"/>
          </a:xfrm>
          <a:prstGeom prst="rect">
            <a:avLst/>
          </a:prstGeom>
          <a:noFill/>
          <a:ln>
            <a:noFill/>
          </a:ln>
        </p:spPr>
        <p:txBody>
          <a:bodyPr lIns="91425" tIns="91425" rIns="91425" bIns="91425" anchor="t" anchorCtr="0"/>
          <a:lstStyle>
            <a:lvl1pPr lvl="0" rtl="0">
              <a:spcBef>
                <a:spcPts val="0"/>
              </a:spcBef>
              <a:defRPr sz="2000"/>
            </a:lvl1pPr>
            <a:lvl2pPr lvl="1" rtl="0">
              <a:spcBef>
                <a:spcPts val="0"/>
              </a:spcBef>
              <a:defRPr sz="1800"/>
            </a:lvl2pPr>
            <a:lvl3pPr lvl="2" rtl="0">
              <a:spcBef>
                <a:spcPts val="0"/>
              </a:spcBef>
              <a:defRPr sz="1600"/>
            </a:lvl3pPr>
            <a:lvl4pPr lvl="3" rtl="0">
              <a:spcBef>
                <a:spcPts val="0"/>
              </a:spcBef>
              <a:defRPr sz="1400"/>
            </a:lvl4pPr>
            <a:lvl5pPr lvl="4" rtl="0">
              <a:spcBef>
                <a:spcPts val="0"/>
              </a:spcBef>
              <a:defRPr sz="1400"/>
            </a:lvl5pPr>
            <a:lvl6pPr lvl="5" rtl="0">
              <a:spcBef>
                <a:spcPts val="0"/>
              </a:spcBef>
              <a:defRPr sz="1400"/>
            </a:lvl6pPr>
            <a:lvl7pPr lvl="6" rtl="0">
              <a:spcBef>
                <a:spcPts val="0"/>
              </a:spcBef>
              <a:defRPr sz="1400"/>
            </a:lvl7pPr>
            <a:lvl8pPr lvl="7" rtl="0">
              <a:spcBef>
                <a:spcPts val="0"/>
              </a:spcBef>
              <a:defRPr sz="1400"/>
            </a:lvl8pPr>
            <a:lvl9pPr lvl="8" rtl="0">
              <a:spcBef>
                <a:spcPts val="0"/>
              </a:spcBef>
              <a:defRPr sz="1400"/>
            </a:lvl9pPr>
          </a:lstStyle>
          <a:p>
            <a:endParaRPr/>
          </a:p>
        </p:txBody>
      </p:sp>
      <p:sp>
        <p:nvSpPr>
          <p:cNvPr id="67" name="Shape 67"/>
          <p:cNvSpPr txBox="1">
            <a:spLocks noGrp="1"/>
          </p:cNvSpPr>
          <p:nvPr>
            <p:ph type="body" idx="2"/>
          </p:nvPr>
        </p:nvSpPr>
        <p:spPr>
          <a:xfrm>
            <a:off x="841248" y="2099733"/>
            <a:ext cx="3200399" cy="3810001"/>
          </a:xfrm>
          <a:prstGeom prst="rect">
            <a:avLst/>
          </a:prstGeom>
          <a:noFill/>
          <a:ln>
            <a:noFill/>
          </a:ln>
        </p:spPr>
        <p:txBody>
          <a:bodyPr lIns="91425" tIns="91425" rIns="91425" bIns="91425" anchor="t" anchorCtr="0"/>
          <a:lstStyle>
            <a:lvl1pPr marL="0" lvl="0" indent="0" rtl="0">
              <a:lnSpc>
                <a:spcPct val="114000"/>
              </a:lnSpc>
              <a:spcBef>
                <a:spcPts val="800"/>
              </a:spcBef>
              <a:buFont typeface="Libre Baskerville"/>
              <a:buNone/>
              <a:defRPr sz="1300"/>
            </a:lvl1pPr>
            <a:lvl2pPr marL="457200" lvl="1" indent="0" rtl="0">
              <a:spcBef>
                <a:spcPts val="0"/>
              </a:spcBef>
              <a:buFont typeface="Libre Baskerville"/>
              <a:buNone/>
              <a:defRPr sz="1200"/>
            </a:lvl2pPr>
            <a:lvl3pPr marL="914400" lvl="2" indent="0" rtl="0">
              <a:spcBef>
                <a:spcPts val="0"/>
              </a:spcBef>
              <a:buFont typeface="Libre Baskerville"/>
              <a:buNone/>
              <a:defRPr sz="1000"/>
            </a:lvl3pPr>
            <a:lvl4pPr marL="1371600" lvl="3" indent="0" rtl="0">
              <a:spcBef>
                <a:spcPts val="0"/>
              </a:spcBef>
              <a:buFont typeface="Libre Baskerville"/>
              <a:buNone/>
              <a:defRPr sz="900"/>
            </a:lvl4pPr>
            <a:lvl5pPr marL="1828800" lvl="4" indent="0" rtl="0">
              <a:spcBef>
                <a:spcPts val="0"/>
              </a:spcBef>
              <a:buFont typeface="Libre Baskerville"/>
              <a:buNone/>
              <a:defRPr sz="900"/>
            </a:lvl5pPr>
            <a:lvl6pPr marL="2286000" lvl="5" indent="0" rtl="0">
              <a:spcBef>
                <a:spcPts val="0"/>
              </a:spcBef>
              <a:buFont typeface="Libre Baskerville"/>
              <a:buNone/>
              <a:defRPr sz="900"/>
            </a:lvl6pPr>
            <a:lvl7pPr marL="2743200" lvl="6" indent="0" rtl="0">
              <a:spcBef>
                <a:spcPts val="0"/>
              </a:spcBef>
              <a:buFont typeface="Libre Baskerville"/>
              <a:buNone/>
              <a:defRPr sz="900"/>
            </a:lvl7pPr>
            <a:lvl8pPr marL="3200400" lvl="7" indent="0" rtl="0">
              <a:spcBef>
                <a:spcPts val="0"/>
              </a:spcBef>
              <a:buFont typeface="Libre Baskerville"/>
              <a:buNone/>
              <a:defRPr sz="900"/>
            </a:lvl8pPr>
            <a:lvl9pPr marL="3657600" lvl="8" indent="0" rtl="0">
              <a:spcBef>
                <a:spcPts val="0"/>
              </a:spcBef>
              <a:buFont typeface="Libre Baskerville"/>
              <a:buNone/>
              <a:defRPr sz="900"/>
            </a:lvl9pPr>
          </a:lstStyle>
          <a:p>
            <a:endParaRPr/>
          </a:p>
        </p:txBody>
      </p:sp>
      <p:sp>
        <p:nvSpPr>
          <p:cNvPr id="68" name="Shape 68"/>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69" name="Shape 69"/>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70" name="Shape 70"/>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1"/>
        <p:cNvGrpSpPr/>
        <p:nvPr/>
      </p:nvGrpSpPr>
      <p:grpSpPr>
        <a:xfrm>
          <a:off x="0" y="0"/>
          <a:ext cx="0" cy="0"/>
          <a:chOff x="0" y="0"/>
          <a:chExt cx="0" cy="0"/>
        </a:xfrm>
      </p:grpSpPr>
      <p:sp>
        <p:nvSpPr>
          <p:cNvPr id="72" name="Shape 72"/>
          <p:cNvSpPr/>
          <p:nvPr/>
        </p:nvSpPr>
        <p:spPr>
          <a:xfrm>
            <a:off x="0" y="5105400"/>
            <a:ext cx="11292840" cy="1752600"/>
          </a:xfrm>
          <a:prstGeom prst="rect">
            <a:avLst/>
          </a:prstGeom>
          <a:solidFill>
            <a:srgbClr val="000000"/>
          </a:solidFill>
          <a:ln>
            <a:noFill/>
          </a:ln>
        </p:spPr>
        <p:txBody>
          <a:bodyPr lIns="91425" tIns="91425" rIns="91425" bIns="91425" anchor="ctr" anchorCtr="0">
            <a:noAutofit/>
          </a:bodyPr>
          <a:lstStyle/>
          <a:p>
            <a:pPr lvl="0">
              <a:spcBef>
                <a:spcPts val="0"/>
              </a:spcBef>
              <a:buNone/>
            </a:pPr>
            <a:endParaRPr/>
          </a:p>
        </p:txBody>
      </p:sp>
      <p:sp>
        <p:nvSpPr>
          <p:cNvPr id="73" name="Shape 73"/>
          <p:cNvSpPr txBox="1">
            <a:spLocks noGrp="1"/>
          </p:cNvSpPr>
          <p:nvPr>
            <p:ph type="title"/>
          </p:nvPr>
        </p:nvSpPr>
        <p:spPr>
          <a:xfrm>
            <a:off x="914400" y="5257800"/>
            <a:ext cx="9982199" cy="914400"/>
          </a:xfrm>
          <a:prstGeom prst="rect">
            <a:avLst/>
          </a:prstGeom>
          <a:noFill/>
          <a:ln>
            <a:noFill/>
          </a:ln>
        </p:spPr>
        <p:txBody>
          <a:bodyPr lIns="91425" tIns="91425" rIns="91425" bIns="91425" anchor="b" anchorCtr="0"/>
          <a:lstStyle>
            <a:lvl1pPr lvl="0" rtl="0">
              <a:spcBef>
                <a:spcPts val="0"/>
              </a:spcBef>
              <a:defRPr sz="2800" b="0">
                <a:solidFill>
                  <a:schemeClr val="lt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4" name="Shape 74"/>
          <p:cNvSpPr>
            <a:spLocks noGrp="1"/>
          </p:cNvSpPr>
          <p:nvPr>
            <p:ph type="pic" idx="2"/>
          </p:nvPr>
        </p:nvSpPr>
        <p:spPr>
          <a:xfrm>
            <a:off x="0" y="0"/>
            <a:ext cx="11292840" cy="5128922"/>
          </a:xfrm>
          <a:prstGeom prst="rect">
            <a:avLst/>
          </a:prstGeom>
          <a:blipFill rotWithShape="1">
            <a:blip r:embed="rId2">
              <a:alphaModFix/>
            </a:blip>
            <a:stretch>
              <a:fillRect/>
            </a:stretch>
          </a:blipFill>
          <a:ln>
            <a:noFill/>
          </a:ln>
        </p:spPr>
        <p:txBody>
          <a:bodyPr lIns="91425" tIns="91425" rIns="91425" bIns="91425" anchor="t" anchorCtr="0"/>
          <a:lstStyle>
            <a:lvl1pPr marL="0" marR="0" lvl="0" indent="0" algn="r" rtl="0">
              <a:spcBef>
                <a:spcPts val="0"/>
              </a:spcBef>
              <a:buClr>
                <a:schemeClr val="lt1"/>
              </a:buClr>
              <a:buFont typeface="Libre Baskerville"/>
              <a:buNone/>
              <a:defRPr sz="3200" b="0" i="0" u="none" strike="noStrike" cap="none">
                <a:solidFill>
                  <a:schemeClr val="lt1"/>
                </a:solidFill>
                <a:latin typeface="Libre Baskerville"/>
                <a:ea typeface="Libre Baskerville"/>
                <a:cs typeface="Libre Baskerville"/>
                <a:sym typeface="Libre Baskerville"/>
              </a:defRPr>
            </a:lvl1pPr>
            <a:lvl2pPr marL="457200" marR="0" lvl="1" indent="0" algn="l" rtl="0">
              <a:spcBef>
                <a:spcPts val="0"/>
              </a:spcBef>
              <a:buClr>
                <a:schemeClr val="dk1"/>
              </a:buClr>
              <a:buFont typeface="Libre Baskerville"/>
              <a:buNone/>
              <a:defRPr sz="2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buClr>
                <a:schemeClr val="dk1"/>
              </a:buClr>
              <a:buFont typeface="Libre Baskerville"/>
              <a:buNone/>
              <a:defRPr sz="24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buClr>
                <a:schemeClr val="dk1"/>
              </a:buClr>
              <a:buFont typeface="Libre Baskerville"/>
              <a:buNone/>
              <a:defRPr sz="20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buClr>
                <a:schemeClr val="dk1"/>
              </a:buClr>
              <a:buFont typeface="Libre Baskerville"/>
              <a:buNone/>
              <a:defRPr sz="20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buClr>
                <a:schemeClr val="dk1"/>
              </a:buClr>
              <a:buFont typeface="Libre Baskerville"/>
              <a:buNone/>
              <a:defRPr sz="20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buClr>
                <a:schemeClr val="dk1"/>
              </a:buClr>
              <a:buFont typeface="Libre Baskerville"/>
              <a:buNone/>
              <a:defRPr sz="20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buClr>
                <a:schemeClr val="dk1"/>
              </a:buClr>
              <a:buFont typeface="Libre Baskerville"/>
              <a:buNone/>
              <a:defRPr sz="20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buClr>
                <a:schemeClr val="dk1"/>
              </a:buClr>
              <a:buFont typeface="Libre Baskerville"/>
              <a:buNone/>
              <a:defRPr sz="20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75" name="Shape 75"/>
          <p:cNvSpPr txBox="1">
            <a:spLocks noGrp="1"/>
          </p:cNvSpPr>
          <p:nvPr>
            <p:ph type="body" idx="1"/>
          </p:nvPr>
        </p:nvSpPr>
        <p:spPr>
          <a:xfrm>
            <a:off x="914400" y="6108589"/>
            <a:ext cx="9982199" cy="597010"/>
          </a:xfrm>
          <a:prstGeom prst="rect">
            <a:avLst/>
          </a:prstGeom>
          <a:noFill/>
          <a:ln>
            <a:noFill/>
          </a:ln>
        </p:spPr>
        <p:txBody>
          <a:bodyPr lIns="91425" tIns="91425" rIns="91425" bIns="91425" anchor="t" anchorCtr="0"/>
          <a:lstStyle>
            <a:lvl1pPr marL="0" lvl="0" indent="0" rtl="0">
              <a:lnSpc>
                <a:spcPct val="100000"/>
              </a:lnSpc>
              <a:spcBef>
                <a:spcPts val="800"/>
              </a:spcBef>
              <a:buClr>
                <a:srgbClr val="D8D8D8"/>
              </a:buClr>
              <a:buFont typeface="Libre Baskerville"/>
              <a:buNone/>
              <a:defRPr sz="1300">
                <a:solidFill>
                  <a:srgbClr val="D8D8D8"/>
                </a:solidFill>
              </a:defRPr>
            </a:lvl1pPr>
            <a:lvl2pPr marL="457200" lvl="1" indent="0" rtl="0">
              <a:spcBef>
                <a:spcPts val="0"/>
              </a:spcBef>
              <a:buFont typeface="Libre Baskerville"/>
              <a:buNone/>
              <a:defRPr sz="1200"/>
            </a:lvl2pPr>
            <a:lvl3pPr marL="914400" lvl="2" indent="0" rtl="0">
              <a:spcBef>
                <a:spcPts val="0"/>
              </a:spcBef>
              <a:buFont typeface="Libre Baskerville"/>
              <a:buNone/>
              <a:defRPr sz="1000"/>
            </a:lvl3pPr>
            <a:lvl4pPr marL="1371600" lvl="3" indent="0" rtl="0">
              <a:spcBef>
                <a:spcPts val="0"/>
              </a:spcBef>
              <a:buFont typeface="Libre Baskerville"/>
              <a:buNone/>
              <a:defRPr sz="900"/>
            </a:lvl4pPr>
            <a:lvl5pPr marL="1828800" lvl="4" indent="0" rtl="0">
              <a:spcBef>
                <a:spcPts val="0"/>
              </a:spcBef>
              <a:buFont typeface="Libre Baskerville"/>
              <a:buNone/>
              <a:defRPr sz="900"/>
            </a:lvl5pPr>
            <a:lvl6pPr marL="2286000" lvl="5" indent="0" rtl="0">
              <a:spcBef>
                <a:spcPts val="0"/>
              </a:spcBef>
              <a:buFont typeface="Libre Baskerville"/>
              <a:buNone/>
              <a:defRPr sz="900"/>
            </a:lvl6pPr>
            <a:lvl7pPr marL="2743200" lvl="6" indent="0" rtl="0">
              <a:spcBef>
                <a:spcPts val="0"/>
              </a:spcBef>
              <a:buFont typeface="Libre Baskerville"/>
              <a:buNone/>
              <a:defRPr sz="900"/>
            </a:lvl7pPr>
            <a:lvl8pPr marL="3200400" lvl="7" indent="0" rtl="0">
              <a:spcBef>
                <a:spcPts val="0"/>
              </a:spcBef>
              <a:buFont typeface="Libre Baskerville"/>
              <a:buNone/>
              <a:defRPr sz="900"/>
            </a:lvl8pPr>
            <a:lvl9pPr marL="3657600" lvl="8" indent="0" rtl="0">
              <a:spcBef>
                <a:spcPts val="0"/>
              </a:spcBef>
              <a:buFont typeface="Libre Baskerville"/>
              <a:buNone/>
              <a:defRPr sz="900"/>
            </a:lvl9pPr>
          </a:lstStyle>
          <a:p>
            <a:endParaRPr/>
          </a:p>
        </p:txBody>
      </p:sp>
      <p:sp>
        <p:nvSpPr>
          <p:cNvPr id="76" name="Shape 76"/>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77" name="Shape 77"/>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78" name="Shape 78"/>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Shape 6"/>
          <p:cNvSpPr/>
          <p:nvPr/>
        </p:nvSpPr>
        <p:spPr>
          <a:xfrm>
            <a:off x="11292839" y="0"/>
            <a:ext cx="914400" cy="6858000"/>
          </a:xfrm>
          <a:prstGeom prst="rect">
            <a:avLst/>
          </a:prstGeom>
          <a:solidFill>
            <a:srgbClr val="A7A192"/>
          </a:solidFill>
          <a:ln>
            <a:noFill/>
          </a:ln>
        </p:spPr>
        <p:txBody>
          <a:bodyPr lIns="91425" tIns="91425" rIns="91425" bIns="91425" anchor="ctr" anchorCtr="0">
            <a:noAutofit/>
          </a:bodyPr>
          <a:lstStyle/>
          <a:p>
            <a:pPr lvl="0">
              <a:spcBef>
                <a:spcPts val="0"/>
              </a:spcBef>
              <a:buNone/>
            </a:pPr>
            <a:endParaRPr/>
          </a:p>
        </p:txBody>
      </p:sp>
      <p:sp>
        <p:nvSpPr>
          <p:cNvPr id="7" name="Shape 7"/>
          <p:cNvSpPr txBox="1">
            <a:spLocks noGrp="1"/>
          </p:cNvSpPr>
          <p:nvPr>
            <p:ph type="title"/>
          </p:nvPr>
        </p:nvSpPr>
        <p:spPr>
          <a:xfrm>
            <a:off x="1261871" y="365760"/>
            <a:ext cx="9692640" cy="1325562"/>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lt1"/>
              </a:buClr>
              <a:buFont typeface="Libre Baskerville"/>
              <a:buNone/>
              <a:defRPr sz="4400" b="0" i="0" u="none" strike="noStrike" cap="none">
                <a:solidFill>
                  <a:schemeClr val="lt1"/>
                </a:solidFill>
                <a:latin typeface="Libre Baskerville"/>
                <a:ea typeface="Libre Baskerville"/>
                <a:cs typeface="Libre Baskerville"/>
                <a:sym typeface="Libre Baskervill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8" name="Shape 8"/>
          <p:cNvSpPr txBox="1">
            <a:spLocks noGrp="1"/>
          </p:cNvSpPr>
          <p:nvPr>
            <p:ph type="body" idx="1"/>
          </p:nvPr>
        </p:nvSpPr>
        <p:spPr>
          <a:xfrm>
            <a:off x="1261871" y="1828800"/>
            <a:ext cx="8595359" cy="4351336"/>
          </a:xfrm>
          <a:prstGeom prst="rect">
            <a:avLst/>
          </a:prstGeom>
          <a:noFill/>
          <a:ln>
            <a:noFill/>
          </a:ln>
        </p:spPr>
        <p:txBody>
          <a:bodyPr lIns="91425" tIns="91425" rIns="91425" bIns="91425" anchor="t" anchorCtr="0"/>
          <a:lstStyle>
            <a:lvl1pPr marL="182880" marR="0" lvl="0" indent="-91440" algn="l" rtl="0">
              <a:lnSpc>
                <a:spcPct val="95000"/>
              </a:lnSpc>
              <a:spcBef>
                <a:spcPts val="1400"/>
              </a:spcBef>
              <a:spcAft>
                <a:spcPts val="200"/>
              </a:spcAft>
              <a:buClr>
                <a:schemeClr val="accent1"/>
              </a:buClr>
              <a:buFont typeface="Arial"/>
              <a:buChar char="•"/>
              <a:defRPr sz="1800" b="0" i="0" u="none" strike="noStrike" cap="none">
                <a:solidFill>
                  <a:schemeClr val="lt1"/>
                </a:solidFill>
                <a:latin typeface="Libre Baskerville"/>
                <a:ea typeface="Libre Baskerville"/>
                <a:cs typeface="Libre Baskerville"/>
                <a:sym typeface="Libre Baskerville"/>
              </a:defRPr>
            </a:lvl1pPr>
            <a:lvl2pPr marL="457200" marR="0" lvl="1" indent="-88900" algn="l" rtl="0">
              <a:lnSpc>
                <a:spcPct val="90000"/>
              </a:lnSpc>
              <a:spcBef>
                <a:spcPts val="300"/>
              </a:spcBef>
              <a:spcAft>
                <a:spcPts val="300"/>
              </a:spcAft>
              <a:buClr>
                <a:schemeClr val="accent1"/>
              </a:buClr>
              <a:buFont typeface="Noto Sans Symbols"/>
              <a:buChar char="⚫"/>
              <a:defRPr sz="1600" b="0" i="0" u="none" strike="noStrike" cap="none">
                <a:solidFill>
                  <a:srgbClr val="FEFEFE"/>
                </a:solidFill>
                <a:latin typeface="Libre Baskerville"/>
                <a:ea typeface="Libre Baskerville"/>
                <a:cs typeface="Libre Baskerville"/>
                <a:sym typeface="Libre Baskerville"/>
              </a:defRPr>
            </a:lvl2pPr>
            <a:lvl3pPr marL="731520" marR="0" lvl="2" indent="-96519" algn="l" rtl="0">
              <a:lnSpc>
                <a:spcPct val="90000"/>
              </a:lnSpc>
              <a:spcBef>
                <a:spcPts val="300"/>
              </a:spcBef>
              <a:spcAft>
                <a:spcPts val="300"/>
              </a:spcAft>
              <a:buClr>
                <a:schemeClr val="accent1"/>
              </a:buClr>
              <a:buFont typeface="Noto Sans Symbols"/>
              <a:buChar char="⚫"/>
              <a:defRPr sz="1400" b="0" i="0" u="none" strike="noStrike" cap="none">
                <a:solidFill>
                  <a:srgbClr val="FEFEFE"/>
                </a:solidFill>
                <a:latin typeface="Libre Baskerville"/>
                <a:ea typeface="Libre Baskerville"/>
                <a:cs typeface="Libre Baskerville"/>
                <a:sym typeface="Libre Baskerville"/>
              </a:defRPr>
            </a:lvl3pPr>
            <a:lvl4pPr marL="1005839" marR="0" lvl="3" indent="-104139" algn="l" rtl="0">
              <a:lnSpc>
                <a:spcPct val="90000"/>
              </a:lnSpc>
              <a:spcBef>
                <a:spcPts val="300"/>
              </a:spcBef>
              <a:spcAft>
                <a:spcPts val="300"/>
              </a:spcAft>
              <a:buClr>
                <a:schemeClr val="accent1"/>
              </a:buClr>
              <a:buFont typeface="Noto Sans Symbols"/>
              <a:buChar char="⚫"/>
              <a:defRPr sz="1400" b="0" i="0" u="none" strike="noStrike" cap="none">
                <a:solidFill>
                  <a:srgbClr val="FEFEFE"/>
                </a:solidFill>
                <a:latin typeface="Libre Baskerville"/>
                <a:ea typeface="Libre Baskerville"/>
                <a:cs typeface="Libre Baskerville"/>
                <a:sym typeface="Libre Baskerville"/>
              </a:defRPr>
            </a:lvl4pPr>
            <a:lvl5pPr marL="1280160" marR="0" lvl="4" indent="-99060" algn="l" rtl="0">
              <a:lnSpc>
                <a:spcPct val="90000"/>
              </a:lnSpc>
              <a:spcBef>
                <a:spcPts val="300"/>
              </a:spcBef>
              <a:spcAft>
                <a:spcPts val="300"/>
              </a:spcAft>
              <a:buClr>
                <a:schemeClr val="accent1"/>
              </a:buClr>
              <a:buFont typeface="Noto Sans Symbols"/>
              <a:buChar char="⚫"/>
              <a:defRPr sz="1400" b="0" i="0" u="none" strike="noStrike" cap="none">
                <a:solidFill>
                  <a:srgbClr val="FEFEFE"/>
                </a:solidFill>
                <a:latin typeface="Libre Baskerville"/>
                <a:ea typeface="Libre Baskerville"/>
                <a:cs typeface="Libre Baskerville"/>
                <a:sym typeface="Libre Baskerville"/>
              </a:defRPr>
            </a:lvl5pPr>
            <a:lvl6pPr marL="1600000" marR="0" lvl="5" indent="-152200" algn="l" rtl="0">
              <a:lnSpc>
                <a:spcPct val="90000"/>
              </a:lnSpc>
              <a:spcBef>
                <a:spcPts val="300"/>
              </a:spcBef>
              <a:spcAft>
                <a:spcPts val="300"/>
              </a:spcAft>
              <a:buClr>
                <a:schemeClr val="accent1"/>
              </a:buClr>
              <a:buFont typeface="Noto Sans Symbols"/>
              <a:buChar char="⚫"/>
              <a:defRPr sz="1400" b="0" i="0" u="none" strike="noStrike" cap="none">
                <a:solidFill>
                  <a:srgbClr val="FEFEFE"/>
                </a:solidFill>
                <a:latin typeface="Libre Baskerville"/>
                <a:ea typeface="Libre Baskerville"/>
                <a:cs typeface="Libre Baskerville"/>
                <a:sym typeface="Libre Baskerville"/>
              </a:defRPr>
            </a:lvl6pPr>
            <a:lvl7pPr marL="1899999" marR="0" lvl="6" indent="-147399" algn="l" rtl="0">
              <a:lnSpc>
                <a:spcPct val="90000"/>
              </a:lnSpc>
              <a:spcBef>
                <a:spcPts val="300"/>
              </a:spcBef>
              <a:spcAft>
                <a:spcPts val="300"/>
              </a:spcAft>
              <a:buClr>
                <a:schemeClr val="accent1"/>
              </a:buClr>
              <a:buFont typeface="Noto Sans Symbols"/>
              <a:buChar char="⚫"/>
              <a:defRPr sz="1400" b="0" i="0" u="none" strike="noStrike" cap="none">
                <a:solidFill>
                  <a:srgbClr val="FEFEFE"/>
                </a:solidFill>
                <a:latin typeface="Libre Baskerville"/>
                <a:ea typeface="Libre Baskerville"/>
                <a:cs typeface="Libre Baskerville"/>
                <a:sym typeface="Libre Baskerville"/>
              </a:defRPr>
            </a:lvl7pPr>
            <a:lvl8pPr marL="2200000" marR="0" lvl="7" indent="-142600" algn="l" rtl="0">
              <a:lnSpc>
                <a:spcPct val="90000"/>
              </a:lnSpc>
              <a:spcBef>
                <a:spcPts val="300"/>
              </a:spcBef>
              <a:spcAft>
                <a:spcPts val="300"/>
              </a:spcAft>
              <a:buClr>
                <a:schemeClr val="accent1"/>
              </a:buClr>
              <a:buFont typeface="Noto Sans Symbols"/>
              <a:buChar char="⚫"/>
              <a:defRPr sz="1400" b="0" i="0" u="none" strike="noStrike" cap="none">
                <a:solidFill>
                  <a:srgbClr val="FEFEFE"/>
                </a:solidFill>
                <a:latin typeface="Libre Baskerville"/>
                <a:ea typeface="Libre Baskerville"/>
                <a:cs typeface="Libre Baskerville"/>
                <a:sym typeface="Libre Baskerville"/>
              </a:defRPr>
            </a:lvl8pPr>
            <a:lvl9pPr marL="2500000" marR="0" lvl="8" indent="-150499" algn="l" rtl="0">
              <a:lnSpc>
                <a:spcPct val="90000"/>
              </a:lnSpc>
              <a:spcBef>
                <a:spcPts val="300"/>
              </a:spcBef>
              <a:spcAft>
                <a:spcPts val="300"/>
              </a:spcAft>
              <a:buClr>
                <a:schemeClr val="accent1"/>
              </a:buClr>
              <a:buFont typeface="Noto Sans Symbols"/>
              <a:buChar char="⚫"/>
              <a:defRPr sz="1400" b="0" i="0" u="none" strike="noStrike" cap="none">
                <a:solidFill>
                  <a:srgbClr val="FEFEFE"/>
                </a:solidFill>
                <a:latin typeface="Libre Baskerville"/>
                <a:ea typeface="Libre Baskerville"/>
                <a:cs typeface="Libre Baskerville"/>
                <a:sym typeface="Libre Baskerville"/>
              </a:defRPr>
            </a:lvl9pPr>
          </a:lstStyle>
          <a:p>
            <a:endParaRPr/>
          </a:p>
        </p:txBody>
      </p:sp>
      <p:sp>
        <p:nvSpPr>
          <p:cNvPr id="9" name="Shape 9"/>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F6F5F4"/>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lt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lt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lt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lt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lt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lt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lt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lt1"/>
                </a:solidFill>
                <a:latin typeface="Libre Baskerville"/>
                <a:ea typeface="Libre Baskerville"/>
                <a:cs typeface="Libre Baskerville"/>
                <a:sym typeface="Libre Baskerville"/>
              </a:defRPr>
            </a:lvl9pPr>
          </a:lstStyle>
          <a:p>
            <a:endParaRPr/>
          </a:p>
        </p:txBody>
      </p:sp>
      <p:sp>
        <p:nvSpPr>
          <p:cNvPr id="10" name="Shape 10"/>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F6F5F4"/>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lt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lt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lt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lt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lt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lt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lt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lt1"/>
                </a:solidFill>
                <a:latin typeface="Libre Baskerville"/>
                <a:ea typeface="Libre Baskerville"/>
                <a:cs typeface="Libre Baskerville"/>
                <a:sym typeface="Libre Baskerville"/>
              </a:defRPr>
            </a:lvl9pPr>
          </a:lstStyle>
          <a:p>
            <a:endParaRPr/>
          </a:p>
        </p:txBody>
      </p:sp>
      <p:sp>
        <p:nvSpPr>
          <p:cNvPr id="11" name="Shape 11"/>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E6E4DF"/>
                </a:solidFill>
                <a:latin typeface="Libre Baskerville"/>
                <a:ea typeface="Libre Baskerville"/>
                <a:cs typeface="Libre Baskerville"/>
                <a:sym typeface="Libre Baskerville"/>
              </a:rPr>
              <a:t>‹#›</a:t>
            </a:fld>
            <a:endParaRPr lang="en-US" sz="3600" b="0" i="0" u="none" strike="noStrike" cap="none">
              <a:solidFill>
                <a:srgbClr val="E6E4DF"/>
              </a:solidFill>
              <a:latin typeface="Libre Baskerville"/>
              <a:ea typeface="Libre Baskerville"/>
              <a:cs typeface="Libre Baskerville"/>
              <a:sym typeface="Libre Baskerville"/>
            </a:endParaRPr>
          </a:p>
        </p:txBody>
      </p:sp>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
        <p:cNvGrpSpPr/>
        <p:nvPr/>
      </p:nvGrpSpPr>
      <p:grpSpPr>
        <a:xfrm>
          <a:off x="0" y="0"/>
          <a:ext cx="0" cy="0"/>
          <a:chOff x="0" y="0"/>
          <a:chExt cx="0" cy="0"/>
        </a:xfrm>
      </p:grpSpPr>
      <p:sp>
        <p:nvSpPr>
          <p:cNvPr id="20" name="Shape 20"/>
          <p:cNvSpPr/>
          <p:nvPr/>
        </p:nvSpPr>
        <p:spPr>
          <a:xfrm>
            <a:off x="11292839" y="0"/>
            <a:ext cx="914400" cy="6858000"/>
          </a:xfrm>
          <a:prstGeom prst="rect">
            <a:avLst/>
          </a:prstGeom>
          <a:solidFill>
            <a:srgbClr val="343437"/>
          </a:soli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1261871" y="365760"/>
            <a:ext cx="9692640" cy="1325562"/>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Libre Baskerville"/>
              <a:buNone/>
              <a:defRPr sz="4400" b="0" i="0" u="none" strike="noStrike" cap="none">
                <a:solidFill>
                  <a:schemeClr val="dk1"/>
                </a:solidFill>
                <a:latin typeface="Libre Baskerville"/>
                <a:ea typeface="Libre Baskerville"/>
                <a:cs typeface="Libre Baskerville"/>
                <a:sym typeface="Libre Baskervill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2" name="Shape 22"/>
          <p:cNvSpPr txBox="1">
            <a:spLocks noGrp="1"/>
          </p:cNvSpPr>
          <p:nvPr>
            <p:ph type="body" idx="1"/>
          </p:nvPr>
        </p:nvSpPr>
        <p:spPr>
          <a:xfrm>
            <a:off x="1261871" y="1828800"/>
            <a:ext cx="8595359" cy="4351336"/>
          </a:xfrm>
          <a:prstGeom prst="rect">
            <a:avLst/>
          </a:prstGeom>
          <a:noFill/>
          <a:ln>
            <a:noFill/>
          </a:ln>
        </p:spPr>
        <p:txBody>
          <a:bodyPr lIns="91425" tIns="91425" rIns="91425" bIns="91425" anchor="t" anchorCtr="0"/>
          <a:lstStyle>
            <a:lvl1pPr marL="182880" marR="0" lvl="0" indent="-91440" algn="l" rtl="0">
              <a:lnSpc>
                <a:spcPct val="95000"/>
              </a:lnSpc>
              <a:spcBef>
                <a:spcPts val="1400"/>
              </a:spcBef>
              <a:spcAft>
                <a:spcPts val="200"/>
              </a:spcAft>
              <a:buClr>
                <a:schemeClr val="accent1"/>
              </a:buClr>
              <a:buFont typeface="Arial"/>
              <a:buChar char="•"/>
              <a:defRPr sz="1800" b="0" i="0" u="none" strike="noStrike" cap="none">
                <a:solidFill>
                  <a:schemeClr val="dk1"/>
                </a:solidFill>
                <a:latin typeface="Libre Baskerville"/>
                <a:ea typeface="Libre Baskerville"/>
                <a:cs typeface="Libre Baskerville"/>
                <a:sym typeface="Libre Baskerville"/>
              </a:defRPr>
            </a:lvl1pPr>
            <a:lvl2pPr marL="457200" marR="0" lvl="1" indent="-88900" algn="l" rtl="0">
              <a:lnSpc>
                <a:spcPct val="90000"/>
              </a:lnSpc>
              <a:spcBef>
                <a:spcPts val="300"/>
              </a:spcBef>
              <a:spcAft>
                <a:spcPts val="300"/>
              </a:spcAft>
              <a:buClr>
                <a:schemeClr val="accent1"/>
              </a:buClr>
              <a:buFont typeface="Noto Sans Symbols"/>
              <a:buChar char="⚫"/>
              <a:defRPr sz="1600" b="0" i="0" u="none" strike="noStrike" cap="none">
                <a:solidFill>
                  <a:srgbClr val="262626"/>
                </a:solidFill>
                <a:latin typeface="Libre Baskerville"/>
                <a:ea typeface="Libre Baskerville"/>
                <a:cs typeface="Libre Baskerville"/>
                <a:sym typeface="Libre Baskerville"/>
              </a:defRPr>
            </a:lvl2pPr>
            <a:lvl3pPr marL="731520" marR="0" lvl="2" indent="-96519" algn="l" rtl="0">
              <a:lnSpc>
                <a:spcPct val="90000"/>
              </a:lnSpc>
              <a:spcBef>
                <a:spcPts val="300"/>
              </a:spcBef>
              <a:spcAft>
                <a:spcPts val="300"/>
              </a:spcAft>
              <a:buClr>
                <a:schemeClr val="accent1"/>
              </a:buClr>
              <a:buFont typeface="Noto Sans Symbols"/>
              <a:buChar char="⚫"/>
              <a:defRPr sz="1400" b="0" i="0" u="none" strike="noStrike" cap="none">
                <a:solidFill>
                  <a:srgbClr val="262626"/>
                </a:solidFill>
                <a:latin typeface="Libre Baskerville"/>
                <a:ea typeface="Libre Baskerville"/>
                <a:cs typeface="Libre Baskerville"/>
                <a:sym typeface="Libre Baskerville"/>
              </a:defRPr>
            </a:lvl3pPr>
            <a:lvl4pPr marL="1005839" marR="0" lvl="3" indent="-104139" algn="l" rtl="0">
              <a:lnSpc>
                <a:spcPct val="90000"/>
              </a:lnSpc>
              <a:spcBef>
                <a:spcPts val="300"/>
              </a:spcBef>
              <a:spcAft>
                <a:spcPts val="300"/>
              </a:spcAft>
              <a:buClr>
                <a:schemeClr val="accent1"/>
              </a:buClr>
              <a:buFont typeface="Noto Sans Symbols"/>
              <a:buChar char="⚫"/>
              <a:defRPr sz="1400" b="0" i="0" u="none" strike="noStrike" cap="none">
                <a:solidFill>
                  <a:srgbClr val="262626"/>
                </a:solidFill>
                <a:latin typeface="Libre Baskerville"/>
                <a:ea typeface="Libre Baskerville"/>
                <a:cs typeface="Libre Baskerville"/>
                <a:sym typeface="Libre Baskerville"/>
              </a:defRPr>
            </a:lvl4pPr>
            <a:lvl5pPr marL="1280160" marR="0" lvl="4" indent="-99060" algn="l" rtl="0">
              <a:lnSpc>
                <a:spcPct val="90000"/>
              </a:lnSpc>
              <a:spcBef>
                <a:spcPts val="300"/>
              </a:spcBef>
              <a:spcAft>
                <a:spcPts val="300"/>
              </a:spcAft>
              <a:buClr>
                <a:schemeClr val="accent1"/>
              </a:buClr>
              <a:buFont typeface="Noto Sans Symbols"/>
              <a:buChar char="⚫"/>
              <a:defRPr sz="1400" b="0" i="0" u="none" strike="noStrike" cap="none">
                <a:solidFill>
                  <a:srgbClr val="262626"/>
                </a:solidFill>
                <a:latin typeface="Libre Baskerville"/>
                <a:ea typeface="Libre Baskerville"/>
                <a:cs typeface="Libre Baskerville"/>
                <a:sym typeface="Libre Baskerville"/>
              </a:defRPr>
            </a:lvl5pPr>
            <a:lvl6pPr marL="1600000" marR="0" lvl="5" indent="-152200" algn="l" rtl="0">
              <a:lnSpc>
                <a:spcPct val="90000"/>
              </a:lnSpc>
              <a:spcBef>
                <a:spcPts val="300"/>
              </a:spcBef>
              <a:spcAft>
                <a:spcPts val="300"/>
              </a:spcAft>
              <a:buClr>
                <a:schemeClr val="accent1"/>
              </a:buClr>
              <a:buFont typeface="Noto Sans Symbols"/>
              <a:buChar char="⚫"/>
              <a:defRPr sz="1400" b="0" i="0" u="none" strike="noStrike" cap="none">
                <a:solidFill>
                  <a:srgbClr val="262626"/>
                </a:solidFill>
                <a:latin typeface="Libre Baskerville"/>
                <a:ea typeface="Libre Baskerville"/>
                <a:cs typeface="Libre Baskerville"/>
                <a:sym typeface="Libre Baskerville"/>
              </a:defRPr>
            </a:lvl6pPr>
            <a:lvl7pPr marL="1899999" marR="0" lvl="6" indent="-147399" algn="l" rtl="0">
              <a:lnSpc>
                <a:spcPct val="90000"/>
              </a:lnSpc>
              <a:spcBef>
                <a:spcPts val="300"/>
              </a:spcBef>
              <a:spcAft>
                <a:spcPts val="300"/>
              </a:spcAft>
              <a:buClr>
                <a:schemeClr val="accent1"/>
              </a:buClr>
              <a:buFont typeface="Noto Sans Symbols"/>
              <a:buChar char="⚫"/>
              <a:defRPr sz="1400" b="0" i="0" u="none" strike="noStrike" cap="none">
                <a:solidFill>
                  <a:srgbClr val="262626"/>
                </a:solidFill>
                <a:latin typeface="Libre Baskerville"/>
                <a:ea typeface="Libre Baskerville"/>
                <a:cs typeface="Libre Baskerville"/>
                <a:sym typeface="Libre Baskerville"/>
              </a:defRPr>
            </a:lvl7pPr>
            <a:lvl8pPr marL="2200000" marR="0" lvl="7" indent="-142600" algn="l" rtl="0">
              <a:lnSpc>
                <a:spcPct val="90000"/>
              </a:lnSpc>
              <a:spcBef>
                <a:spcPts val="300"/>
              </a:spcBef>
              <a:spcAft>
                <a:spcPts val="300"/>
              </a:spcAft>
              <a:buClr>
                <a:schemeClr val="accent1"/>
              </a:buClr>
              <a:buFont typeface="Noto Sans Symbols"/>
              <a:buChar char="⚫"/>
              <a:defRPr sz="1400" b="0" i="0" u="none" strike="noStrike" cap="none">
                <a:solidFill>
                  <a:srgbClr val="262626"/>
                </a:solidFill>
                <a:latin typeface="Libre Baskerville"/>
                <a:ea typeface="Libre Baskerville"/>
                <a:cs typeface="Libre Baskerville"/>
                <a:sym typeface="Libre Baskerville"/>
              </a:defRPr>
            </a:lvl8pPr>
            <a:lvl9pPr marL="2500000" marR="0" lvl="8" indent="-150499" algn="l" rtl="0">
              <a:lnSpc>
                <a:spcPct val="90000"/>
              </a:lnSpc>
              <a:spcBef>
                <a:spcPts val="300"/>
              </a:spcBef>
              <a:spcAft>
                <a:spcPts val="300"/>
              </a:spcAft>
              <a:buClr>
                <a:schemeClr val="accent1"/>
              </a:buClr>
              <a:buFont typeface="Noto Sans Symbols"/>
              <a:buChar char="⚫"/>
              <a:defRPr sz="1400" b="0" i="0" u="none" strike="noStrike" cap="none">
                <a:solidFill>
                  <a:srgbClr val="262626"/>
                </a:solidFill>
                <a:latin typeface="Libre Baskerville"/>
                <a:ea typeface="Libre Baskerville"/>
                <a:cs typeface="Libre Baskerville"/>
                <a:sym typeface="Libre Baskerville"/>
              </a:defRPr>
            </a:lvl9pPr>
          </a:lstStyle>
          <a:p>
            <a:endParaRPr/>
          </a:p>
        </p:txBody>
      </p:sp>
      <p:sp>
        <p:nvSpPr>
          <p:cNvPr id="23" name="Shape 23"/>
          <p:cNvSpPr txBox="1">
            <a:spLocks noGrp="1"/>
          </p:cNvSpPr>
          <p:nvPr>
            <p:ph type="dt" idx="10"/>
          </p:nvPr>
        </p:nvSpPr>
        <p:spPr>
          <a:xfrm rot="-5400000">
            <a:off x="10797541" y="998536"/>
            <a:ext cx="1904999" cy="365125"/>
          </a:xfrm>
          <a:prstGeom prst="rect">
            <a:avLst/>
          </a:prstGeom>
          <a:noFill/>
          <a:ln>
            <a:noFill/>
          </a:ln>
        </p:spPr>
        <p:txBody>
          <a:bodyPr lIns="91425" tIns="91425" rIns="91425" bIns="91425" anchor="ctr" anchorCtr="0"/>
          <a:lstStyle>
            <a:lvl1pPr marL="0" marR="0" lvl="0" indent="0" algn="r"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24" name="Shape 24"/>
          <p:cNvSpPr txBox="1">
            <a:spLocks noGrp="1"/>
          </p:cNvSpPr>
          <p:nvPr>
            <p:ph type="ftr" idx="11"/>
          </p:nvPr>
        </p:nvSpPr>
        <p:spPr>
          <a:xfrm rot="-5400000">
            <a:off x="9959340" y="4046537"/>
            <a:ext cx="3581399" cy="365125"/>
          </a:xfrm>
          <a:prstGeom prst="rect">
            <a:avLst/>
          </a:prstGeom>
          <a:noFill/>
          <a:ln>
            <a:noFill/>
          </a:ln>
        </p:spPr>
        <p:txBody>
          <a:bodyPr lIns="91425" tIns="91425" rIns="91425" bIns="91425" anchor="ctr" anchorCtr="0"/>
          <a:lstStyle>
            <a:lvl1pPr marL="0" marR="0" lvl="0" indent="0" algn="l" rtl="0">
              <a:spcBef>
                <a:spcPts val="0"/>
              </a:spcBef>
              <a:defRPr sz="1050" b="0" i="0" u="none" strike="noStrike" cap="none">
                <a:solidFill>
                  <a:srgbClr val="DADADA"/>
                </a:solidFill>
                <a:latin typeface="Libre Baskerville"/>
                <a:ea typeface="Libre Baskerville"/>
                <a:cs typeface="Libre Baskerville"/>
                <a:sym typeface="Libre Baskerville"/>
              </a:defRPr>
            </a:lvl1pPr>
            <a:lvl2pPr marL="457200" marR="0" lvl="1" indent="0" algn="l" rtl="0">
              <a:spcBef>
                <a:spcPts val="0"/>
              </a:spcBef>
              <a:defRPr sz="1800" b="0" i="0" u="none" strike="noStrike" cap="none">
                <a:solidFill>
                  <a:schemeClr val="dk1"/>
                </a:solidFill>
                <a:latin typeface="Libre Baskerville"/>
                <a:ea typeface="Libre Baskerville"/>
                <a:cs typeface="Libre Baskerville"/>
                <a:sym typeface="Libre Baskerville"/>
              </a:defRPr>
            </a:lvl2pPr>
            <a:lvl3pPr marL="914400" marR="0" lvl="2" indent="0" algn="l" rtl="0">
              <a:spcBef>
                <a:spcPts val="0"/>
              </a:spcBef>
              <a:defRPr sz="1800" b="0" i="0" u="none" strike="noStrike" cap="none">
                <a:solidFill>
                  <a:schemeClr val="dk1"/>
                </a:solidFill>
                <a:latin typeface="Libre Baskerville"/>
                <a:ea typeface="Libre Baskerville"/>
                <a:cs typeface="Libre Baskerville"/>
                <a:sym typeface="Libre Baskerville"/>
              </a:defRPr>
            </a:lvl3pPr>
            <a:lvl4pPr marL="1371600" marR="0" lvl="3" indent="0" algn="l" rtl="0">
              <a:spcBef>
                <a:spcPts val="0"/>
              </a:spcBef>
              <a:defRPr sz="1800" b="0" i="0" u="none" strike="noStrike" cap="none">
                <a:solidFill>
                  <a:schemeClr val="dk1"/>
                </a:solidFill>
                <a:latin typeface="Libre Baskerville"/>
                <a:ea typeface="Libre Baskerville"/>
                <a:cs typeface="Libre Baskerville"/>
                <a:sym typeface="Libre Baskerville"/>
              </a:defRPr>
            </a:lvl4pPr>
            <a:lvl5pPr marL="1828800" marR="0" lvl="4" indent="0" algn="l" rtl="0">
              <a:spcBef>
                <a:spcPts val="0"/>
              </a:spcBef>
              <a:defRPr sz="1800" b="0" i="0" u="none" strike="noStrike" cap="none">
                <a:solidFill>
                  <a:schemeClr val="dk1"/>
                </a:solidFill>
                <a:latin typeface="Libre Baskerville"/>
                <a:ea typeface="Libre Baskerville"/>
                <a:cs typeface="Libre Baskerville"/>
                <a:sym typeface="Libre Baskerville"/>
              </a:defRPr>
            </a:lvl5pPr>
            <a:lvl6pPr marL="2286000" marR="0" lvl="5" indent="0" algn="l" rtl="0">
              <a:spcBef>
                <a:spcPts val="0"/>
              </a:spcBef>
              <a:defRPr sz="1800" b="0" i="0" u="none" strike="noStrike" cap="none">
                <a:solidFill>
                  <a:schemeClr val="dk1"/>
                </a:solidFill>
                <a:latin typeface="Libre Baskerville"/>
                <a:ea typeface="Libre Baskerville"/>
                <a:cs typeface="Libre Baskerville"/>
                <a:sym typeface="Libre Baskerville"/>
              </a:defRPr>
            </a:lvl6pPr>
            <a:lvl7pPr marL="2743200" marR="0" lvl="6" indent="0" algn="l" rtl="0">
              <a:spcBef>
                <a:spcPts val="0"/>
              </a:spcBef>
              <a:defRPr sz="1800" b="0" i="0" u="none" strike="noStrike" cap="none">
                <a:solidFill>
                  <a:schemeClr val="dk1"/>
                </a:solidFill>
                <a:latin typeface="Libre Baskerville"/>
                <a:ea typeface="Libre Baskerville"/>
                <a:cs typeface="Libre Baskerville"/>
                <a:sym typeface="Libre Baskerville"/>
              </a:defRPr>
            </a:lvl7pPr>
            <a:lvl8pPr marL="3200400" marR="0" lvl="7" indent="0" algn="l" rtl="0">
              <a:spcBef>
                <a:spcPts val="0"/>
              </a:spcBef>
              <a:defRPr sz="1800" b="0" i="0" u="none" strike="noStrike" cap="none">
                <a:solidFill>
                  <a:schemeClr val="dk1"/>
                </a:solidFill>
                <a:latin typeface="Libre Baskerville"/>
                <a:ea typeface="Libre Baskerville"/>
                <a:cs typeface="Libre Baskerville"/>
                <a:sym typeface="Libre Baskerville"/>
              </a:defRPr>
            </a:lvl8pPr>
            <a:lvl9pPr marL="3657600" marR="0" lvl="8" indent="0" algn="l" rtl="0">
              <a:spcBef>
                <a:spcPts val="0"/>
              </a:spcBef>
              <a:defRPr sz="1800" b="0" i="0" u="none" strike="noStrike" cap="none">
                <a:solidFill>
                  <a:schemeClr val="dk1"/>
                </a:solidFill>
                <a:latin typeface="Libre Baskerville"/>
                <a:ea typeface="Libre Baskerville"/>
                <a:cs typeface="Libre Baskerville"/>
                <a:sym typeface="Libre Baskerville"/>
              </a:defRPr>
            </a:lvl9pPr>
          </a:lstStyle>
          <a:p>
            <a:endParaRPr/>
          </a:p>
        </p:txBody>
      </p:sp>
      <p:sp>
        <p:nvSpPr>
          <p:cNvPr id="25" name="Shape 25"/>
          <p:cNvSpPr txBox="1">
            <a:spLocks noGrp="1"/>
          </p:cNvSpPr>
          <p:nvPr>
            <p:ph type="sldNum" idx="12"/>
          </p:nvPr>
        </p:nvSpPr>
        <p:spPr>
          <a:xfrm>
            <a:off x="11292839" y="6172200"/>
            <a:ext cx="914400" cy="593724"/>
          </a:xfrm>
          <a:prstGeom prst="rect">
            <a:avLst/>
          </a:prstGeom>
          <a:noFill/>
          <a:ln>
            <a:noFill/>
          </a:ln>
        </p:spPr>
        <p:txBody>
          <a:bodyPr lIns="45700" tIns="45700" rIns="45700" bIns="45700" anchor="ctr" anchorCtr="0">
            <a:noAutofit/>
          </a:bodyPr>
          <a:lstStyle/>
          <a:p>
            <a:pPr marL="0" marR="0" lvl="0" indent="0" algn="ctr" rtl="0">
              <a:spcBef>
                <a:spcPts val="0"/>
              </a:spcBef>
              <a:buSzPct val="25000"/>
              <a:buNone/>
            </a:pPr>
            <a:fld id="{00000000-1234-1234-1234-123412341234}" type="slidenum">
              <a:rPr lang="en-US" sz="3600" b="0" i="0" u="none" strike="noStrike" cap="none">
                <a:solidFill>
                  <a:srgbClr val="8E8E93"/>
                </a:solidFill>
                <a:latin typeface="Libre Baskerville"/>
                <a:ea typeface="Libre Baskerville"/>
                <a:cs typeface="Libre Baskerville"/>
                <a:sym typeface="Libre Baskerville"/>
              </a:rPr>
              <a:t>‹#›</a:t>
            </a:fld>
            <a:endParaRPr lang="en-US" sz="3600" b="0" i="0" u="none" strike="noStrike" cap="none">
              <a:solidFill>
                <a:srgbClr val="8E8E93"/>
              </a:solidFill>
              <a:latin typeface="Libre Baskerville"/>
              <a:ea typeface="Libre Baskerville"/>
              <a:cs typeface="Libre Baskerville"/>
              <a:sym typeface="Libre Baskerville"/>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wiki.ubc.ca/Course:FNH20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wiki.ubc.ca/GRSJ224" TargetMode="Externa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8" Type="http://schemas.openxmlformats.org/officeDocument/2006/relationships/hyperlink" Target="https://commons.wikimedia.org/wiki/File:Wikipedia_Education_Program_logo.png" TargetMode="External"/><Relationship Id="rId3" Type="http://schemas.openxmlformats.org/officeDocument/2006/relationships/image" Target="../media/image5.png"/><Relationship Id="rId7" Type="http://schemas.openxmlformats.org/officeDocument/2006/relationships/hyperlink" Target="https://en.wikipedia.org/wiki/Wikipedia:Wiki_Ed/University_of_British_Columbia/ASTU260_(Summer_2015)"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en.wikipedia.org/wiki/Wikipedia:Canada_Education_Program/Courses/Present/North_American_Environmental_History_(Tina_Loo)" TargetMode="External"/><Relationship Id="rId5" Type="http://schemas.openxmlformats.org/officeDocument/2006/relationships/hyperlink" Target="https://en.wikipedia.org/wiki/Bow_River" TargetMode="External"/><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hyperlink" Target="https://creativecommons.org/licenses/by-sa/3.0/deed.en"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ww.flickr.com/photos/cross-hair/15018382899" TargetMode="External"/><Relationship Id="rId3" Type="http://schemas.openxmlformats.org/officeDocument/2006/relationships/image" Target="../media/image5.png"/><Relationship Id="rId7" Type="http://schemas.openxmlformats.org/officeDocument/2006/relationships/hyperlink" Target="http://openedreader.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hyperlink" Target="https://creativecommons.org/licenses/by/2.0/" TargetMode="External"/><Relationship Id="rId4" Type="http://schemas.openxmlformats.org/officeDocument/2006/relationships/hyperlink" Target="http://www.veletsianos.com/2013/09/24/learner-experiences-with-open-online-learning-and-moocs-e-book/" TargetMode="External"/><Relationship Id="rId9" Type="http://schemas.openxmlformats.org/officeDocument/2006/relationships/hyperlink" Target="https://www.flickr.com/photos/cross-hai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bit.ly/1MXbzQ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hyperlink" Target="https://thenounproject.com/bmijnlieff" TargetMode="External"/><Relationship Id="rId13" Type="http://schemas.openxmlformats.org/officeDocument/2006/relationships/image" Target="../media/image5.png"/><Relationship Id="rId3" Type="http://schemas.openxmlformats.org/officeDocument/2006/relationships/hyperlink" Target="https://thenounproject.com/search/?q=book+search&amp;i=128633" TargetMode="External"/><Relationship Id="rId7" Type="http://schemas.openxmlformats.org/officeDocument/2006/relationships/hyperlink" Target="https://thenounproject.com/search/?q=teach&amp;i=153699" TargetMode="External"/><Relationship Id="rId12"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thenounproject.com/search/?q=creative+commons&amp;i=70967" TargetMode="External"/><Relationship Id="rId11" Type="http://schemas.openxmlformats.org/officeDocument/2006/relationships/image" Target="../media/image3.png"/><Relationship Id="rId5" Type="http://schemas.openxmlformats.org/officeDocument/2006/relationships/hyperlink" Target="https://thenounproject.com/grega.cresnar" TargetMode="External"/><Relationship Id="rId10" Type="http://schemas.openxmlformats.org/officeDocument/2006/relationships/hyperlink" Target="https://thenounproject.com/stratboy" TargetMode="External"/><Relationship Id="rId4" Type="http://schemas.openxmlformats.org/officeDocument/2006/relationships/hyperlink" Target="https://thenounproject.com/grega.cresnar/uploads/?i=223566" TargetMode="External"/><Relationship Id="rId9" Type="http://schemas.openxmlformats.org/officeDocument/2006/relationships/hyperlink" Target="https://thenounproject.com/search/?q=molecule&amp;i=107015" TargetMode="External"/><Relationship Id="rId1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copyright.ubc.c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hyperlink" Target="http://guides.library.ubc.ca/open_education"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blogs.ubc.ca/phys101/" TargetMode="External"/><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blogs.ubc.ca/phil102" TargetMode="External"/><Relationship Id="rId4" Type="http://schemas.openxmlformats.org/officeDocument/2006/relationships/image" Target="../media/image10.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ctrTitle"/>
          </p:nvPr>
        </p:nvSpPr>
        <p:spPr>
          <a:xfrm>
            <a:off x="1066800" y="2434978"/>
            <a:ext cx="10058399" cy="1290600"/>
          </a:xfrm>
          <a:prstGeom prst="rect">
            <a:avLst/>
          </a:prstGeom>
          <a:noFill/>
          <a:ln>
            <a:noFill/>
          </a:ln>
        </p:spPr>
        <p:txBody>
          <a:bodyPr lIns="91425" tIns="45700" rIns="91425" bIns="45700" anchor="b" anchorCtr="0">
            <a:noAutofit/>
          </a:bodyPr>
          <a:lstStyle/>
          <a:p>
            <a:pPr marL="0" marR="0" lvl="0" indent="0" algn="r" rtl="0">
              <a:lnSpc>
                <a:spcPct val="85000"/>
              </a:lnSpc>
              <a:spcBef>
                <a:spcPts val="0"/>
              </a:spcBef>
              <a:buClr>
                <a:schemeClr val="lt1"/>
              </a:buClr>
              <a:buSzPct val="25000"/>
              <a:buFont typeface="Libre Baskerville"/>
              <a:buNone/>
            </a:pPr>
            <a:r>
              <a:rPr lang="en-US" sz="7200" b="0" i="0" u="none" strike="noStrike" cap="none">
                <a:solidFill>
                  <a:schemeClr val="lt1"/>
                </a:solidFill>
                <a:latin typeface="Libre Baskerville"/>
                <a:ea typeface="Libre Baskerville"/>
                <a:cs typeface="Libre Baskerville"/>
                <a:sym typeface="Libre Baskerville"/>
              </a:rPr>
              <a:t>Open For Learning</a:t>
            </a:r>
          </a:p>
        </p:txBody>
      </p:sp>
      <p:sp>
        <p:nvSpPr>
          <p:cNvPr id="96" name="Shape 96"/>
          <p:cNvSpPr txBox="1"/>
          <p:nvPr/>
        </p:nvSpPr>
        <p:spPr>
          <a:xfrm>
            <a:off x="2865375" y="3593875"/>
            <a:ext cx="7489799" cy="704999"/>
          </a:xfrm>
          <a:prstGeom prst="rect">
            <a:avLst/>
          </a:prstGeom>
          <a:noFill/>
          <a:ln>
            <a:noFill/>
          </a:ln>
        </p:spPr>
        <p:txBody>
          <a:bodyPr lIns="91425" tIns="91425" rIns="91425" bIns="91425" anchor="ctr" anchorCtr="0">
            <a:noAutofit/>
          </a:bodyPr>
          <a:lstStyle/>
          <a:p>
            <a:pPr lvl="0" algn="r" rtl="0">
              <a:lnSpc>
                <a:spcPct val="138000"/>
              </a:lnSpc>
              <a:spcBef>
                <a:spcPts val="0"/>
              </a:spcBef>
              <a:buNone/>
            </a:pPr>
            <a:r>
              <a:rPr lang="en-US" sz="1800">
                <a:solidFill>
                  <a:srgbClr val="CFE2F3"/>
                </a:solidFill>
              </a:rPr>
              <a:t>Exploring the Possibilities for your Classroom</a:t>
            </a:r>
          </a:p>
          <a:p>
            <a:pPr lvl="0" algn="r" rtl="0">
              <a:lnSpc>
                <a:spcPct val="115000"/>
              </a:lnSpc>
              <a:spcBef>
                <a:spcPts val="0"/>
              </a:spcBef>
              <a:buNone/>
            </a:pPr>
            <a:endParaRPr sz="1800">
              <a:solidFill>
                <a:srgbClr val="666666"/>
              </a:solidFill>
            </a:endParaRPr>
          </a:p>
        </p:txBody>
      </p:sp>
      <p:sp>
        <p:nvSpPr>
          <p:cNvPr id="97" name="Shape 97"/>
          <p:cNvSpPr txBox="1"/>
          <p:nvPr/>
        </p:nvSpPr>
        <p:spPr>
          <a:xfrm>
            <a:off x="2234625" y="4222675"/>
            <a:ext cx="8751299" cy="2157600"/>
          </a:xfrm>
          <a:prstGeom prst="rect">
            <a:avLst/>
          </a:prstGeom>
          <a:noFill/>
          <a:ln>
            <a:noFill/>
          </a:ln>
        </p:spPr>
        <p:txBody>
          <a:bodyPr lIns="91425" tIns="91425" rIns="91425" bIns="91425" anchor="ctr" anchorCtr="0">
            <a:noAutofit/>
          </a:bodyPr>
          <a:lstStyle/>
          <a:p>
            <a:pPr lvl="0" algn="r" rtl="0">
              <a:lnSpc>
                <a:spcPct val="120000"/>
              </a:lnSpc>
              <a:spcBef>
                <a:spcPts val="0"/>
              </a:spcBef>
              <a:buNone/>
            </a:pPr>
            <a:r>
              <a:rPr lang="en-US">
                <a:solidFill>
                  <a:srgbClr val="FFFFFF"/>
                </a:solidFill>
              </a:rPr>
              <a:t>Erin Fields, Liaison Librarian and Flexible Learning Coordinator</a:t>
            </a:r>
          </a:p>
          <a:p>
            <a:pPr lvl="0" rtl="0">
              <a:lnSpc>
                <a:spcPct val="115000"/>
              </a:lnSpc>
              <a:spcBef>
                <a:spcPts val="0"/>
              </a:spcBef>
              <a:buNone/>
            </a:pPr>
            <a:endParaRPr>
              <a:solidFill>
                <a:srgbClr val="FFFFFF"/>
              </a:solidFill>
            </a:endParaRPr>
          </a:p>
          <a:p>
            <a:pPr lvl="0" algn="r" rtl="0">
              <a:lnSpc>
                <a:spcPct val="120000"/>
              </a:lnSpc>
              <a:spcBef>
                <a:spcPts val="0"/>
              </a:spcBef>
              <a:buNone/>
            </a:pPr>
            <a:r>
              <a:rPr lang="en-US">
                <a:solidFill>
                  <a:srgbClr val="FFFFFF"/>
                </a:solidFill>
              </a:rPr>
              <a:t>Christina Hendricks, Sr. Instructor, Philosophy, and Chair of Arts One</a:t>
            </a:r>
          </a:p>
          <a:p>
            <a:pPr lvl="0" rtl="0">
              <a:lnSpc>
                <a:spcPct val="115000"/>
              </a:lnSpc>
              <a:spcBef>
                <a:spcPts val="0"/>
              </a:spcBef>
              <a:buNone/>
            </a:pPr>
            <a:endParaRPr>
              <a:solidFill>
                <a:srgbClr val="FFFFFF"/>
              </a:solidFill>
            </a:endParaRPr>
          </a:p>
          <a:p>
            <a:pPr lvl="0" algn="r" rtl="0">
              <a:lnSpc>
                <a:spcPct val="120000"/>
              </a:lnSpc>
              <a:spcBef>
                <a:spcPts val="0"/>
              </a:spcBef>
              <a:buNone/>
            </a:pPr>
            <a:r>
              <a:rPr lang="en-US">
                <a:solidFill>
                  <a:srgbClr val="FFFFFF"/>
                </a:solidFill>
              </a:rPr>
              <a:t>Lucas Wright, Open Education Strategist</a:t>
            </a:r>
          </a:p>
          <a:p>
            <a:pPr lvl="0" rtl="0">
              <a:lnSpc>
                <a:spcPct val="115000"/>
              </a:lnSpc>
              <a:spcBef>
                <a:spcPts val="0"/>
              </a:spcBef>
              <a:buNone/>
            </a:pPr>
            <a:endParaRPr>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554925" y="365750"/>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a:solidFill>
                  <a:srgbClr val="434343"/>
                </a:solidFill>
              </a:rPr>
              <a:t>UBC Wiki projects</a:t>
            </a:r>
          </a:p>
        </p:txBody>
      </p:sp>
      <p:pic>
        <p:nvPicPr>
          <p:cNvPr id="172" name="Shape 172" descr="noun_108284_cc.png"/>
          <p:cNvPicPr preferRelativeResize="0"/>
          <p:nvPr/>
        </p:nvPicPr>
        <p:blipFill>
          <a:blip r:embed="rId3">
            <a:alphaModFix amt="30000"/>
          </a:blip>
          <a:stretch>
            <a:fillRect/>
          </a:stretch>
        </p:blipFill>
        <p:spPr>
          <a:xfrm>
            <a:off x="554926" y="4077125"/>
            <a:ext cx="2415564" cy="2017849"/>
          </a:xfrm>
          <a:prstGeom prst="rect">
            <a:avLst/>
          </a:prstGeom>
          <a:noFill/>
          <a:ln>
            <a:noFill/>
          </a:ln>
        </p:spPr>
      </p:pic>
      <p:pic>
        <p:nvPicPr>
          <p:cNvPr id="173" name="Shape 173" descr="Screenshot 2015-12-06 15.47.19.png"/>
          <p:cNvPicPr preferRelativeResize="0"/>
          <p:nvPr/>
        </p:nvPicPr>
        <p:blipFill>
          <a:blip r:embed="rId4">
            <a:alphaModFix/>
          </a:blip>
          <a:stretch>
            <a:fillRect/>
          </a:stretch>
        </p:blipFill>
        <p:spPr>
          <a:xfrm>
            <a:off x="3375887" y="1875600"/>
            <a:ext cx="3300500" cy="3473291"/>
          </a:xfrm>
          <a:prstGeom prst="rect">
            <a:avLst/>
          </a:prstGeom>
          <a:noFill/>
          <a:ln>
            <a:noFill/>
          </a:ln>
        </p:spPr>
      </p:pic>
      <p:sp>
        <p:nvSpPr>
          <p:cNvPr id="174" name="Shape 174"/>
          <p:cNvSpPr txBox="1"/>
          <p:nvPr/>
        </p:nvSpPr>
        <p:spPr>
          <a:xfrm>
            <a:off x="429900" y="2013662"/>
            <a:ext cx="2945999" cy="1532099"/>
          </a:xfrm>
          <a:prstGeom prst="rect">
            <a:avLst/>
          </a:prstGeom>
          <a:noFill/>
          <a:ln>
            <a:noFill/>
          </a:ln>
        </p:spPr>
        <p:txBody>
          <a:bodyPr lIns="91425" tIns="91425" rIns="91425" bIns="91425" anchor="t" anchorCtr="0">
            <a:noAutofit/>
          </a:bodyPr>
          <a:lstStyle/>
          <a:p>
            <a:pPr lvl="0" rtl="0">
              <a:spcBef>
                <a:spcPts val="0"/>
              </a:spcBef>
              <a:buNone/>
            </a:pPr>
            <a:r>
              <a:rPr lang="en-US" sz="1800" b="1" u="sng">
                <a:solidFill>
                  <a:schemeClr val="hlink"/>
                </a:solidFill>
                <a:hlinkClick r:id="rId5"/>
              </a:rPr>
              <a:t>GRSJ 224</a:t>
            </a:r>
            <a:r>
              <a:rPr lang="en-US" sz="1800" b="1"/>
              <a:t> Gender, Race, Sexuality &amp; Social Justice in Literature (Janice Stewart)</a:t>
            </a:r>
          </a:p>
        </p:txBody>
      </p:sp>
      <p:pic>
        <p:nvPicPr>
          <p:cNvPr id="175" name="Shape 175" descr="Screen Shot 2015-12-06 at 10.35.14 PM.png"/>
          <p:cNvPicPr preferRelativeResize="0"/>
          <p:nvPr/>
        </p:nvPicPr>
        <p:blipFill>
          <a:blip r:embed="rId6">
            <a:alphaModFix/>
          </a:blip>
          <a:stretch>
            <a:fillRect/>
          </a:stretch>
        </p:blipFill>
        <p:spPr>
          <a:xfrm>
            <a:off x="7081800" y="1275350"/>
            <a:ext cx="3678450" cy="4073550"/>
          </a:xfrm>
          <a:prstGeom prst="rect">
            <a:avLst/>
          </a:prstGeom>
          <a:noFill/>
          <a:ln>
            <a:noFill/>
          </a:ln>
        </p:spPr>
      </p:pic>
      <p:sp>
        <p:nvSpPr>
          <p:cNvPr id="176" name="Shape 176"/>
          <p:cNvSpPr txBox="1"/>
          <p:nvPr/>
        </p:nvSpPr>
        <p:spPr>
          <a:xfrm>
            <a:off x="7229550" y="5863500"/>
            <a:ext cx="3530700" cy="4992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177" name="Shape 177"/>
          <p:cNvSpPr txBox="1"/>
          <p:nvPr/>
        </p:nvSpPr>
        <p:spPr>
          <a:xfrm>
            <a:off x="7340475" y="5512275"/>
            <a:ext cx="3154199" cy="820800"/>
          </a:xfrm>
          <a:prstGeom prst="rect">
            <a:avLst/>
          </a:prstGeom>
          <a:noFill/>
          <a:ln>
            <a:noFill/>
          </a:ln>
        </p:spPr>
        <p:txBody>
          <a:bodyPr lIns="91425" tIns="91425" rIns="91425" bIns="91425" anchor="t" anchorCtr="0">
            <a:noAutofit/>
          </a:bodyPr>
          <a:lstStyle/>
          <a:p>
            <a:pPr lvl="0">
              <a:spcBef>
                <a:spcPts val="0"/>
              </a:spcBef>
              <a:buNone/>
            </a:pPr>
            <a:r>
              <a:rPr lang="en-US" sz="1800" b="1" u="sng">
                <a:solidFill>
                  <a:schemeClr val="hlink"/>
                </a:solidFill>
                <a:hlinkClick r:id="rId7"/>
              </a:rPr>
              <a:t>Food, Nutrition and Health 200 </a:t>
            </a:r>
            <a:r>
              <a:rPr lang="en-US" sz="1800" b="1"/>
              <a:t>(Judy Chan)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554925" y="356625"/>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a:solidFill>
                  <a:srgbClr val="434343"/>
                </a:solidFill>
              </a:rPr>
              <a:t>Wikipedia Projects</a:t>
            </a:r>
          </a:p>
        </p:txBody>
      </p:sp>
      <p:pic>
        <p:nvPicPr>
          <p:cNvPr id="183" name="Shape 183" descr="noun_108284_cc.png"/>
          <p:cNvPicPr preferRelativeResize="0"/>
          <p:nvPr/>
        </p:nvPicPr>
        <p:blipFill>
          <a:blip r:embed="rId3">
            <a:alphaModFix amt="30000"/>
          </a:blip>
          <a:stretch>
            <a:fillRect/>
          </a:stretch>
        </p:blipFill>
        <p:spPr>
          <a:xfrm>
            <a:off x="257501" y="4840150"/>
            <a:ext cx="2415564" cy="2017849"/>
          </a:xfrm>
          <a:prstGeom prst="rect">
            <a:avLst/>
          </a:prstGeom>
          <a:noFill/>
          <a:ln>
            <a:noFill/>
          </a:ln>
        </p:spPr>
      </p:pic>
      <p:sp>
        <p:nvSpPr>
          <p:cNvPr id="184" name="Shape 184"/>
          <p:cNvSpPr txBox="1"/>
          <p:nvPr/>
        </p:nvSpPr>
        <p:spPr>
          <a:xfrm>
            <a:off x="4168975" y="1371675"/>
            <a:ext cx="3695099" cy="657600"/>
          </a:xfrm>
          <a:prstGeom prst="rect">
            <a:avLst/>
          </a:prstGeom>
          <a:noFill/>
          <a:ln>
            <a:noFill/>
          </a:ln>
        </p:spPr>
        <p:txBody>
          <a:bodyPr lIns="91425" tIns="91425" rIns="91425" bIns="91425" anchor="t" anchorCtr="0">
            <a:noAutofit/>
          </a:bodyPr>
          <a:lstStyle/>
          <a:p>
            <a:pPr lvl="0">
              <a:spcBef>
                <a:spcPts val="0"/>
              </a:spcBef>
              <a:buNone/>
            </a:pPr>
            <a:endParaRPr sz="3000" b="1">
              <a:solidFill>
                <a:srgbClr val="0B5394"/>
              </a:solidFill>
            </a:endParaRPr>
          </a:p>
        </p:txBody>
      </p:sp>
      <p:pic>
        <p:nvPicPr>
          <p:cNvPr id="185" name="Shape 185" descr="Screenshot 2015-12-06 16.09.31.png"/>
          <p:cNvPicPr preferRelativeResize="0"/>
          <p:nvPr/>
        </p:nvPicPr>
        <p:blipFill>
          <a:blip r:embed="rId4">
            <a:alphaModFix/>
          </a:blip>
          <a:stretch>
            <a:fillRect/>
          </a:stretch>
        </p:blipFill>
        <p:spPr>
          <a:xfrm>
            <a:off x="7221900" y="1008205"/>
            <a:ext cx="3198750" cy="4001157"/>
          </a:xfrm>
          <a:prstGeom prst="rect">
            <a:avLst/>
          </a:prstGeom>
          <a:noFill/>
          <a:ln>
            <a:noFill/>
          </a:ln>
        </p:spPr>
      </p:pic>
      <p:sp>
        <p:nvSpPr>
          <p:cNvPr id="186" name="Shape 186"/>
          <p:cNvSpPr txBox="1"/>
          <p:nvPr/>
        </p:nvSpPr>
        <p:spPr>
          <a:xfrm>
            <a:off x="7296075" y="5194450"/>
            <a:ext cx="3050400" cy="867600"/>
          </a:xfrm>
          <a:prstGeom prst="rect">
            <a:avLst/>
          </a:prstGeom>
          <a:noFill/>
          <a:ln>
            <a:noFill/>
          </a:ln>
        </p:spPr>
        <p:txBody>
          <a:bodyPr lIns="91425" tIns="91425" rIns="91425" bIns="91425" anchor="t" anchorCtr="0">
            <a:noAutofit/>
          </a:bodyPr>
          <a:lstStyle/>
          <a:p>
            <a:pPr lvl="0">
              <a:spcBef>
                <a:spcPts val="0"/>
              </a:spcBef>
              <a:buNone/>
            </a:pPr>
            <a:r>
              <a:rPr lang="en-US" sz="1600" b="1" u="sng">
                <a:solidFill>
                  <a:schemeClr val="hlink"/>
                </a:solidFill>
                <a:hlinkClick r:id="rId5"/>
              </a:rPr>
              <a:t>Bow River</a:t>
            </a:r>
            <a:r>
              <a:rPr lang="en-US" sz="1600" b="1"/>
              <a:t>, part of </a:t>
            </a:r>
            <a:r>
              <a:rPr lang="en-US" sz="1600" b="1" u="sng">
                <a:solidFill>
                  <a:schemeClr val="hlink"/>
                </a:solidFill>
                <a:hlinkClick r:id="rId6"/>
              </a:rPr>
              <a:t>HIST 396</a:t>
            </a:r>
            <a:r>
              <a:rPr lang="en-US" sz="1600" b="1"/>
              <a:t> Wikipedia project (Tina Loo, 2012)</a:t>
            </a:r>
          </a:p>
        </p:txBody>
      </p:sp>
      <p:sp>
        <p:nvSpPr>
          <p:cNvPr id="187" name="Shape 187"/>
          <p:cNvSpPr txBox="1"/>
          <p:nvPr/>
        </p:nvSpPr>
        <p:spPr>
          <a:xfrm>
            <a:off x="2809175" y="4840150"/>
            <a:ext cx="4091400" cy="1221899"/>
          </a:xfrm>
          <a:prstGeom prst="rect">
            <a:avLst/>
          </a:prstGeom>
          <a:noFill/>
          <a:ln>
            <a:noFill/>
          </a:ln>
        </p:spPr>
        <p:txBody>
          <a:bodyPr lIns="91425" tIns="91425" rIns="91425" bIns="91425" anchor="t" anchorCtr="0">
            <a:noAutofit/>
          </a:bodyPr>
          <a:lstStyle/>
          <a:p>
            <a:pPr lvl="0" rtl="0">
              <a:spcBef>
                <a:spcPts val="0"/>
              </a:spcBef>
              <a:buNone/>
            </a:pPr>
            <a:r>
              <a:rPr lang="en-US" sz="1600" b="1" u="sng">
                <a:solidFill>
                  <a:schemeClr val="hlink"/>
                </a:solidFill>
                <a:hlinkClick r:id="rId7"/>
              </a:rPr>
              <a:t>ASTU 260: Knowledge Dissemination</a:t>
            </a:r>
            <a:r>
              <a:rPr lang="en-US" sz="1600" b="1"/>
              <a:t> (Kathryn Grafton, Summer 2015)</a:t>
            </a:r>
          </a:p>
          <a:p>
            <a:pPr lvl="0" rtl="0">
              <a:spcBef>
                <a:spcPts val="0"/>
              </a:spcBef>
              <a:buNone/>
            </a:pPr>
            <a:endParaRPr sz="1600" b="1"/>
          </a:p>
          <a:p>
            <a:pPr lvl="0">
              <a:spcBef>
                <a:spcPts val="0"/>
              </a:spcBef>
              <a:buNone/>
            </a:pPr>
            <a:r>
              <a:rPr lang="en-US" sz="1200"/>
              <a:t>Image: </a:t>
            </a:r>
            <a:r>
              <a:rPr lang="en-US" sz="1200" u="sng">
                <a:solidFill>
                  <a:schemeClr val="hlink"/>
                </a:solidFill>
                <a:hlinkClick r:id="rId8"/>
              </a:rPr>
              <a:t>Wikipedia Education Program Logo</a:t>
            </a:r>
            <a:r>
              <a:rPr lang="en-US" sz="1200"/>
              <a:t> by David Peters of EXBROOK, </a:t>
            </a:r>
            <a:r>
              <a:rPr lang="en-US" sz="1200" u="sng">
                <a:solidFill>
                  <a:schemeClr val="hlink"/>
                </a:solidFill>
                <a:hlinkClick r:id="rId9"/>
              </a:rPr>
              <a:t>licensed CC BY-SA 3.0</a:t>
            </a:r>
            <a:r>
              <a:rPr lang="en-US" sz="1200"/>
              <a:t> </a:t>
            </a:r>
          </a:p>
        </p:txBody>
      </p:sp>
      <p:pic>
        <p:nvPicPr>
          <p:cNvPr id="188" name="Shape 188" descr="https://upload.wikimedia.org/wikipedia/commons/thumb/4/49/Wikipedia_Education_Program_logo.png/512px-Wikipedia_Education_Program_logo.png"/>
          <p:cNvPicPr preferRelativeResize="0"/>
          <p:nvPr/>
        </p:nvPicPr>
        <p:blipFill>
          <a:blip r:embed="rId10">
            <a:alphaModFix/>
          </a:blip>
          <a:stretch>
            <a:fillRect/>
          </a:stretch>
        </p:blipFill>
        <p:spPr>
          <a:xfrm>
            <a:off x="2673075" y="1448762"/>
            <a:ext cx="2617164" cy="31200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title"/>
          </p:nvPr>
        </p:nvSpPr>
        <p:spPr>
          <a:xfrm>
            <a:off x="554925" y="356625"/>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a:solidFill>
                  <a:srgbClr val="434343"/>
                </a:solidFill>
              </a:rPr>
              <a:t>Open books created by students</a:t>
            </a:r>
          </a:p>
        </p:txBody>
      </p:sp>
      <p:pic>
        <p:nvPicPr>
          <p:cNvPr id="194" name="Shape 194" descr="noun_108284_cc.png"/>
          <p:cNvPicPr preferRelativeResize="0"/>
          <p:nvPr/>
        </p:nvPicPr>
        <p:blipFill>
          <a:blip r:embed="rId3">
            <a:alphaModFix amt="30000"/>
          </a:blip>
          <a:stretch>
            <a:fillRect/>
          </a:stretch>
        </p:blipFill>
        <p:spPr>
          <a:xfrm>
            <a:off x="257501" y="4840150"/>
            <a:ext cx="2415564" cy="2017849"/>
          </a:xfrm>
          <a:prstGeom prst="rect">
            <a:avLst/>
          </a:prstGeom>
          <a:noFill/>
          <a:ln>
            <a:noFill/>
          </a:ln>
        </p:spPr>
      </p:pic>
      <p:sp>
        <p:nvSpPr>
          <p:cNvPr id="195" name="Shape 195"/>
          <p:cNvSpPr txBox="1"/>
          <p:nvPr/>
        </p:nvSpPr>
        <p:spPr>
          <a:xfrm>
            <a:off x="4168975" y="1371675"/>
            <a:ext cx="3695099" cy="657600"/>
          </a:xfrm>
          <a:prstGeom prst="rect">
            <a:avLst/>
          </a:prstGeom>
          <a:noFill/>
          <a:ln>
            <a:noFill/>
          </a:ln>
        </p:spPr>
        <p:txBody>
          <a:bodyPr lIns="91425" tIns="91425" rIns="91425" bIns="91425" anchor="t" anchorCtr="0">
            <a:noAutofit/>
          </a:bodyPr>
          <a:lstStyle/>
          <a:p>
            <a:pPr lvl="0" rtl="0">
              <a:spcBef>
                <a:spcPts val="0"/>
              </a:spcBef>
              <a:buNone/>
            </a:pPr>
            <a:endParaRPr sz="3000" b="1">
              <a:solidFill>
                <a:srgbClr val="0B5394"/>
              </a:solidFill>
            </a:endParaRPr>
          </a:p>
        </p:txBody>
      </p:sp>
      <p:sp>
        <p:nvSpPr>
          <p:cNvPr id="196" name="Shape 196"/>
          <p:cNvSpPr txBox="1"/>
          <p:nvPr/>
        </p:nvSpPr>
        <p:spPr>
          <a:xfrm>
            <a:off x="370075" y="3090725"/>
            <a:ext cx="4436400" cy="425099"/>
          </a:xfrm>
          <a:prstGeom prst="rect">
            <a:avLst/>
          </a:prstGeom>
          <a:noFill/>
          <a:ln>
            <a:noFill/>
          </a:ln>
        </p:spPr>
        <p:txBody>
          <a:bodyPr lIns="91425" tIns="91425" rIns="91425" bIns="91425" anchor="t" anchorCtr="0">
            <a:noAutofit/>
          </a:bodyPr>
          <a:lstStyle/>
          <a:p>
            <a:pPr lvl="0">
              <a:spcBef>
                <a:spcPts val="0"/>
              </a:spcBef>
              <a:buNone/>
            </a:pPr>
            <a:r>
              <a:rPr lang="en-US" sz="1800"/>
              <a:t>Ed. George Veletsianos; </a:t>
            </a:r>
            <a:r>
              <a:rPr lang="en-US" sz="1800" u="sng">
                <a:solidFill>
                  <a:schemeClr val="hlink"/>
                </a:solidFill>
                <a:hlinkClick r:id="rId4"/>
              </a:rPr>
              <a:t>see here for info</a:t>
            </a:r>
          </a:p>
        </p:txBody>
      </p:sp>
      <p:pic>
        <p:nvPicPr>
          <p:cNvPr id="197" name="Shape 197" descr="Screen Shot 2015-12-06 at 10.59.02 PM.png"/>
          <p:cNvPicPr preferRelativeResize="0"/>
          <p:nvPr/>
        </p:nvPicPr>
        <p:blipFill rotWithShape="1">
          <a:blip r:embed="rId5">
            <a:alphaModFix/>
          </a:blip>
          <a:srcRect t="14281" b="42124"/>
          <a:stretch/>
        </p:blipFill>
        <p:spPr>
          <a:xfrm>
            <a:off x="6312675" y="3220125"/>
            <a:ext cx="4436400" cy="2846699"/>
          </a:xfrm>
          <a:prstGeom prst="rect">
            <a:avLst/>
          </a:prstGeom>
          <a:noFill/>
          <a:ln>
            <a:noFill/>
          </a:ln>
        </p:spPr>
      </p:pic>
      <p:pic>
        <p:nvPicPr>
          <p:cNvPr id="198" name="Shape 198" descr="Screen Shot 2015-12-06 at 10.52.50 PM.png"/>
          <p:cNvPicPr preferRelativeResize="0"/>
          <p:nvPr/>
        </p:nvPicPr>
        <p:blipFill>
          <a:blip r:embed="rId6">
            <a:alphaModFix/>
          </a:blip>
          <a:stretch>
            <a:fillRect/>
          </a:stretch>
        </p:blipFill>
        <p:spPr>
          <a:xfrm>
            <a:off x="455525" y="1738673"/>
            <a:ext cx="10039302" cy="1205874"/>
          </a:xfrm>
          <a:prstGeom prst="rect">
            <a:avLst/>
          </a:prstGeom>
          <a:noFill/>
          <a:ln w="19050" cap="flat" cmpd="sng">
            <a:solidFill>
              <a:srgbClr val="000000"/>
            </a:solidFill>
            <a:prstDash val="solid"/>
            <a:round/>
            <a:headEnd type="none" w="med" len="med"/>
            <a:tailEnd type="none" w="med" len="med"/>
          </a:ln>
        </p:spPr>
      </p:pic>
      <p:sp>
        <p:nvSpPr>
          <p:cNvPr id="199" name="Shape 199"/>
          <p:cNvSpPr txBox="1"/>
          <p:nvPr/>
        </p:nvSpPr>
        <p:spPr>
          <a:xfrm>
            <a:off x="2784100" y="4717425"/>
            <a:ext cx="3695099" cy="1441799"/>
          </a:xfrm>
          <a:prstGeom prst="rect">
            <a:avLst/>
          </a:prstGeom>
          <a:noFill/>
          <a:ln>
            <a:noFill/>
          </a:ln>
        </p:spPr>
        <p:txBody>
          <a:bodyPr lIns="91425" tIns="91425" rIns="91425" bIns="91425" anchor="t" anchorCtr="0">
            <a:noAutofit/>
          </a:bodyPr>
          <a:lstStyle/>
          <a:p>
            <a:pPr lvl="0" rtl="0">
              <a:spcBef>
                <a:spcPts val="0"/>
              </a:spcBef>
              <a:buNone/>
            </a:pPr>
            <a:r>
              <a:rPr lang="en-US" sz="1800"/>
              <a:t>Ed. David Wiley; </a:t>
            </a:r>
            <a:r>
              <a:rPr lang="en-US" sz="1800" u="sng">
                <a:solidFill>
                  <a:schemeClr val="hlink"/>
                </a:solidFill>
                <a:hlinkClick r:id="rId7"/>
              </a:rPr>
              <a:t>see here for info</a:t>
            </a:r>
          </a:p>
          <a:p>
            <a:pPr lvl="0" rtl="0">
              <a:spcBef>
                <a:spcPts val="0"/>
              </a:spcBef>
              <a:buNone/>
            </a:pPr>
            <a:endParaRPr sz="1800"/>
          </a:p>
          <a:p>
            <a:pPr lvl="0">
              <a:spcBef>
                <a:spcPts val="0"/>
              </a:spcBef>
              <a:buNone/>
            </a:pPr>
            <a:r>
              <a:rPr lang="en-US" sz="1800" u="sng">
                <a:solidFill>
                  <a:schemeClr val="hlink"/>
                </a:solidFill>
                <a:hlinkClick r:id="rId8"/>
              </a:rPr>
              <a:t>Book cover photo</a:t>
            </a:r>
            <a:r>
              <a:rPr lang="en-US" sz="1800"/>
              <a:t> by </a:t>
            </a:r>
            <a:r>
              <a:rPr lang="en-US" sz="1800" u="sng">
                <a:solidFill>
                  <a:schemeClr val="hlink"/>
                </a:solidFill>
                <a:hlinkClick r:id="rId9"/>
              </a:rPr>
              <a:t>Shahadat Hossein</a:t>
            </a:r>
            <a:r>
              <a:rPr lang="en-US" sz="1800"/>
              <a:t>, licensed </a:t>
            </a:r>
            <a:r>
              <a:rPr lang="en-US" sz="1800" u="sng">
                <a:solidFill>
                  <a:schemeClr val="hlink"/>
                </a:solidFill>
                <a:hlinkClick r:id="rId10"/>
              </a:rPr>
              <a:t>CC BY 2.0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554925" y="365750"/>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a:solidFill>
                  <a:srgbClr val="434343"/>
                </a:solidFill>
              </a:rPr>
              <a:t>Open Challenges</a:t>
            </a:r>
          </a:p>
        </p:txBody>
      </p:sp>
      <p:pic>
        <p:nvPicPr>
          <p:cNvPr id="205" name="Shape 205"/>
          <p:cNvPicPr preferRelativeResize="0">
            <a:picLocks noGrp="1"/>
          </p:cNvPicPr>
          <p:nvPr>
            <p:ph type="body" idx="1"/>
          </p:nvPr>
        </p:nvPicPr>
        <p:blipFill rotWithShape="1">
          <a:blip r:embed="rId3">
            <a:alphaModFix amt="50000"/>
          </a:blip>
          <a:srcRect b="17239"/>
          <a:stretch/>
        </p:blipFill>
        <p:spPr>
          <a:xfrm>
            <a:off x="554923" y="4169550"/>
            <a:ext cx="2249100" cy="1861500"/>
          </a:xfrm>
          <a:prstGeom prst="rect">
            <a:avLst/>
          </a:prstGeom>
          <a:noFill/>
          <a:ln w="9525" cap="flat" cmpd="sng">
            <a:solidFill>
              <a:srgbClr val="FFFFFF"/>
            </a:solidFill>
            <a:prstDash val="solid"/>
            <a:round/>
            <a:headEnd type="none" w="med" len="med"/>
            <a:tailEnd type="none" w="med" len="med"/>
          </a:ln>
        </p:spPr>
      </p:pic>
      <p:sp>
        <p:nvSpPr>
          <p:cNvPr id="206" name="Shape 206"/>
          <p:cNvSpPr txBox="1"/>
          <p:nvPr/>
        </p:nvSpPr>
        <p:spPr>
          <a:xfrm>
            <a:off x="693025" y="1418100"/>
            <a:ext cx="9472799" cy="2671199"/>
          </a:xfrm>
          <a:prstGeom prst="rect">
            <a:avLst/>
          </a:prstGeom>
          <a:noFill/>
          <a:ln>
            <a:noFill/>
          </a:ln>
        </p:spPr>
        <p:txBody>
          <a:bodyPr lIns="91425" tIns="91425" rIns="91425" bIns="91425" anchor="t" anchorCtr="0">
            <a:noAutofit/>
          </a:bodyPr>
          <a:lstStyle/>
          <a:p>
            <a:pPr lvl="0" rtl="0">
              <a:spcBef>
                <a:spcPts val="0"/>
              </a:spcBef>
              <a:buNone/>
            </a:pPr>
            <a:r>
              <a:rPr lang="en-US" sz="2400" u="sng">
                <a:solidFill>
                  <a:schemeClr val="hlink"/>
                </a:solidFill>
                <a:hlinkClick r:id="rId4"/>
              </a:rPr>
              <a:t>http://bit.ly/1MXbzQN</a:t>
            </a:r>
          </a:p>
          <a:p>
            <a:pPr lvl="0" rtl="0">
              <a:spcBef>
                <a:spcPts val="0"/>
              </a:spcBef>
              <a:buNone/>
            </a:pPr>
            <a:endParaRPr sz="2400"/>
          </a:p>
          <a:p>
            <a:pPr marL="457200" lvl="0" indent="-381000" rtl="0">
              <a:spcBef>
                <a:spcPts val="0"/>
              </a:spcBef>
              <a:buSzPct val="100000"/>
              <a:buAutoNum type="arabicPeriod"/>
            </a:pPr>
            <a:r>
              <a:rPr lang="en-US" sz="2400"/>
              <a:t>Select one of the challenges</a:t>
            </a:r>
          </a:p>
          <a:p>
            <a:pPr marL="457200" lvl="0" indent="-381000" rtl="0">
              <a:spcBef>
                <a:spcPts val="0"/>
              </a:spcBef>
              <a:buSzPct val="100000"/>
              <a:buAutoNum type="arabicPeriod"/>
            </a:pPr>
            <a:r>
              <a:rPr lang="en-US" sz="2400"/>
              <a:t>Complete a challenge by filling in the form. Include:</a:t>
            </a:r>
          </a:p>
          <a:p>
            <a:pPr marL="914400" lvl="1" indent="-381000" rtl="0">
              <a:spcBef>
                <a:spcPts val="0"/>
              </a:spcBef>
              <a:buSzPct val="100000"/>
              <a:buChar char="○"/>
            </a:pPr>
            <a:r>
              <a:rPr lang="en-US" sz="2400"/>
              <a:t>A detailed description </a:t>
            </a:r>
          </a:p>
          <a:p>
            <a:pPr marL="914400" lvl="1" indent="-381000" rtl="0">
              <a:spcBef>
                <a:spcPts val="0"/>
              </a:spcBef>
              <a:buSzPct val="100000"/>
              <a:buChar char="○"/>
            </a:pPr>
            <a:r>
              <a:rPr lang="en-US" sz="2400"/>
              <a:t>A hyperlink to your artifact </a:t>
            </a:r>
          </a:p>
          <a:p>
            <a:pPr lvl="0" rtl="0">
              <a:spcBef>
                <a:spcPts val="0"/>
              </a:spcBef>
              <a:buNone/>
            </a:pPr>
            <a:endParaRPr sz="2400"/>
          </a:p>
        </p:txBody>
      </p:sp>
      <p:sp>
        <p:nvSpPr>
          <p:cNvPr id="207" name="Shape 207"/>
          <p:cNvSpPr txBox="1"/>
          <p:nvPr/>
        </p:nvSpPr>
        <p:spPr>
          <a:xfrm>
            <a:off x="2948300" y="4717275"/>
            <a:ext cx="7729800" cy="820800"/>
          </a:xfrm>
          <a:prstGeom prst="rect">
            <a:avLst/>
          </a:prstGeom>
          <a:solidFill>
            <a:schemeClr val="accent2"/>
          </a:solidFill>
          <a:ln w="9525" cap="flat" cmpd="sng">
            <a:solidFill>
              <a:srgbClr val="FFFFFF"/>
            </a:solidFill>
            <a:prstDash val="solid"/>
            <a:round/>
            <a:headEnd type="none" w="med" len="med"/>
            <a:tailEnd type="none" w="med" len="med"/>
          </a:ln>
        </p:spPr>
        <p:txBody>
          <a:bodyPr lIns="91425" tIns="91425" rIns="91425" bIns="91425" anchor="t" anchorCtr="0">
            <a:noAutofit/>
          </a:bodyPr>
          <a:lstStyle/>
          <a:p>
            <a:pPr lvl="0" algn="ctr" rtl="0">
              <a:spcBef>
                <a:spcPts val="0"/>
              </a:spcBef>
              <a:buClr>
                <a:schemeClr val="dk1"/>
              </a:buClr>
              <a:buSzPct val="61111"/>
              <a:buFont typeface="Arial"/>
              <a:buNone/>
            </a:pPr>
            <a:r>
              <a:rPr lang="en-US" sz="1800">
                <a:solidFill>
                  <a:schemeClr val="dk2"/>
                </a:solidFill>
              </a:rPr>
              <a:t>If you complete one challenge, try another one or contribute to the challenge bank or resources you used in the challenge.</a:t>
            </a:r>
          </a:p>
          <a:p>
            <a:pPr lvl="0">
              <a:spcBef>
                <a:spcPts val="0"/>
              </a:spcBef>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1261871" y="365760"/>
            <a:ext cx="9692700" cy="1325700"/>
          </a:xfrm>
          <a:prstGeom prst="rect">
            <a:avLst/>
          </a:prstGeom>
        </p:spPr>
        <p:txBody>
          <a:bodyPr lIns="91425" tIns="91425" rIns="91425" bIns="91425" anchor="b" anchorCtr="0">
            <a:noAutofit/>
          </a:bodyPr>
          <a:lstStyle/>
          <a:p>
            <a:pPr lvl="0">
              <a:spcBef>
                <a:spcPts val="0"/>
              </a:spcBef>
              <a:buNone/>
            </a:pPr>
            <a:r>
              <a:rPr lang="en-US"/>
              <a:t>Join us for Open for Learning</a:t>
            </a:r>
          </a:p>
        </p:txBody>
      </p:sp>
      <p:pic>
        <p:nvPicPr>
          <p:cNvPr id="213" name="Shape 213" descr="noun_108284_cc.png"/>
          <p:cNvPicPr preferRelativeResize="0"/>
          <p:nvPr/>
        </p:nvPicPr>
        <p:blipFill>
          <a:blip r:embed="rId3">
            <a:alphaModFix amt="30000"/>
          </a:blip>
          <a:stretch>
            <a:fillRect/>
          </a:stretch>
        </p:blipFill>
        <p:spPr>
          <a:xfrm>
            <a:off x="306775" y="3869350"/>
            <a:ext cx="1586999" cy="1325700"/>
          </a:xfrm>
          <a:prstGeom prst="rect">
            <a:avLst/>
          </a:prstGeom>
          <a:noFill/>
          <a:ln>
            <a:noFill/>
          </a:ln>
        </p:spPr>
      </p:pic>
      <p:pic>
        <p:nvPicPr>
          <p:cNvPr id="214" name="Shape 214" descr="noun_128633_cc.png"/>
          <p:cNvPicPr preferRelativeResize="0"/>
          <p:nvPr/>
        </p:nvPicPr>
        <p:blipFill>
          <a:blip r:embed="rId4">
            <a:alphaModFix amt="50000"/>
          </a:blip>
          <a:stretch>
            <a:fillRect/>
          </a:stretch>
        </p:blipFill>
        <p:spPr>
          <a:xfrm>
            <a:off x="384550" y="2160350"/>
            <a:ext cx="1431458" cy="1325700"/>
          </a:xfrm>
          <a:prstGeom prst="rect">
            <a:avLst/>
          </a:prstGeom>
          <a:noFill/>
          <a:ln>
            <a:noFill/>
          </a:ln>
        </p:spPr>
      </p:pic>
      <p:sp>
        <p:nvSpPr>
          <p:cNvPr id="215" name="Shape 215"/>
          <p:cNvSpPr txBox="1"/>
          <p:nvPr/>
        </p:nvSpPr>
        <p:spPr>
          <a:xfrm>
            <a:off x="2413375" y="2230175"/>
            <a:ext cx="6369300" cy="1527300"/>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SzPct val="45833"/>
              <a:buFont typeface="Arial"/>
              <a:buNone/>
            </a:pPr>
            <a:r>
              <a:rPr lang="en-US" sz="2400" b="1">
                <a:solidFill>
                  <a:schemeClr val="dk1"/>
                </a:solidFill>
              </a:rPr>
              <a:t>Using and remixing Open Resources in your Courses,</a:t>
            </a:r>
            <a:r>
              <a:rPr lang="en-US" sz="2400">
                <a:solidFill>
                  <a:schemeClr val="dk1"/>
                </a:solidFill>
              </a:rPr>
              <a:t> </a:t>
            </a:r>
          </a:p>
          <a:p>
            <a:pPr lvl="0">
              <a:spcBef>
                <a:spcPts val="0"/>
              </a:spcBef>
              <a:buNone/>
            </a:pPr>
            <a:r>
              <a:rPr lang="en-US" sz="2400" b="1"/>
              <a:t>February</a:t>
            </a:r>
            <a:r>
              <a:rPr lang="en-US" sz="2400"/>
              <a:t> </a:t>
            </a:r>
          </a:p>
        </p:txBody>
      </p:sp>
      <p:sp>
        <p:nvSpPr>
          <p:cNvPr id="216" name="Shape 216"/>
          <p:cNvSpPr txBox="1"/>
          <p:nvPr/>
        </p:nvSpPr>
        <p:spPr>
          <a:xfrm>
            <a:off x="2489725" y="4174850"/>
            <a:ext cx="5651400" cy="885900"/>
          </a:xfrm>
          <a:prstGeom prst="rect">
            <a:avLst/>
          </a:prstGeom>
          <a:noFill/>
          <a:ln>
            <a:noFill/>
          </a:ln>
        </p:spPr>
        <p:txBody>
          <a:bodyPr lIns="91425" tIns="91425" rIns="91425" bIns="91425" anchor="t" anchorCtr="0">
            <a:noAutofit/>
          </a:bodyPr>
          <a:lstStyle/>
          <a:p>
            <a:pPr lvl="0" rtl="0">
              <a:lnSpc>
                <a:spcPct val="115000"/>
              </a:lnSpc>
              <a:spcBef>
                <a:spcPts val="0"/>
              </a:spcBef>
              <a:buNone/>
            </a:pPr>
            <a:r>
              <a:rPr lang="en-US" sz="2400" b="1">
                <a:solidFill>
                  <a:schemeClr val="dk1"/>
                </a:solidFill>
              </a:rPr>
              <a:t>Teaching in the Open</a:t>
            </a:r>
            <a:br>
              <a:rPr lang="en-US" sz="2400" b="1">
                <a:solidFill>
                  <a:schemeClr val="dk1"/>
                </a:solidFill>
              </a:rPr>
            </a:br>
            <a:r>
              <a:rPr lang="en-US" sz="2400" b="1">
                <a:solidFill>
                  <a:schemeClr val="dk1"/>
                </a:solidFill>
              </a:rPr>
              <a:t>March</a:t>
            </a:r>
          </a:p>
          <a:p>
            <a:pPr lvl="0" rtl="0">
              <a:lnSpc>
                <a:spcPct val="115000"/>
              </a:lnSpc>
              <a:spcBef>
                <a:spcPts val="0"/>
              </a:spcBef>
              <a:buClr>
                <a:schemeClr val="dk1"/>
              </a:buClr>
              <a:buFont typeface="Arial"/>
              <a:buNone/>
            </a:pPr>
            <a:endParaRPr sz="2400" b="1">
              <a:solidFill>
                <a:schemeClr val="dk1"/>
              </a:solidFill>
            </a:endParaRPr>
          </a:p>
          <a:p>
            <a:pPr lvl="0" rtl="0">
              <a:lnSpc>
                <a:spcPct val="115000"/>
              </a:lnSpc>
              <a:spcBef>
                <a:spcPts val="0"/>
              </a:spcBef>
              <a:buClr>
                <a:schemeClr val="dk1"/>
              </a:buClr>
              <a:buSzPct val="45833"/>
              <a:buFont typeface="Arial"/>
              <a:buNone/>
            </a:pPr>
            <a:r>
              <a:rPr lang="en-US" sz="2400" b="1">
                <a:solidFill>
                  <a:schemeClr val="dk1"/>
                </a:solidFill>
              </a:rPr>
              <a:t>Sharing your Practice and Academic Profile</a:t>
            </a:r>
          </a:p>
          <a:p>
            <a:pPr lvl="0" rtl="0">
              <a:lnSpc>
                <a:spcPct val="115000"/>
              </a:lnSpc>
              <a:spcBef>
                <a:spcPts val="0"/>
              </a:spcBef>
              <a:buClr>
                <a:schemeClr val="dk1"/>
              </a:buClr>
              <a:buSzPct val="45833"/>
              <a:buFont typeface="Arial"/>
              <a:buNone/>
            </a:pPr>
            <a:r>
              <a:rPr lang="en-US" sz="2400" b="1">
                <a:solidFill>
                  <a:schemeClr val="dk1"/>
                </a:solidFill>
              </a:rPr>
              <a:t>May</a:t>
            </a:r>
          </a:p>
        </p:txBody>
      </p:sp>
      <p:pic>
        <p:nvPicPr>
          <p:cNvPr id="217" name="Shape 217"/>
          <p:cNvPicPr preferRelativeResize="0">
            <a:picLocks noGrp="1"/>
          </p:cNvPicPr>
          <p:nvPr>
            <p:ph type="body" idx="1"/>
          </p:nvPr>
        </p:nvPicPr>
        <p:blipFill rotWithShape="1">
          <a:blip r:embed="rId5">
            <a:alphaModFix amt="50000"/>
          </a:blip>
          <a:srcRect b="17239"/>
          <a:stretch/>
        </p:blipFill>
        <p:spPr>
          <a:xfrm>
            <a:off x="136074" y="5195050"/>
            <a:ext cx="1928399" cy="1596000"/>
          </a:xfrm>
          <a:prstGeom prst="rect">
            <a:avLst/>
          </a:prstGeom>
          <a:noFill/>
          <a:ln w="9525" cap="flat" cmpd="sng">
            <a:solidFill>
              <a:srgbClr val="FFFFFF"/>
            </a:solidFill>
            <a:prstDash val="solid"/>
            <a:round/>
            <a:headEnd type="none" w="med" len="med"/>
            <a:tailEnd type="none" w="med" len="me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Shape 222"/>
          <p:cNvSpPr txBox="1">
            <a:spLocks noGrp="1"/>
          </p:cNvSpPr>
          <p:nvPr>
            <p:ph type="title"/>
          </p:nvPr>
        </p:nvSpPr>
        <p:spPr>
          <a:xfrm>
            <a:off x="554925" y="365750"/>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a:solidFill>
                  <a:srgbClr val="434343"/>
                </a:solidFill>
              </a:rPr>
              <a:t>Image Attribution</a:t>
            </a:r>
          </a:p>
        </p:txBody>
      </p:sp>
      <p:sp>
        <p:nvSpPr>
          <p:cNvPr id="223" name="Shape 223"/>
          <p:cNvSpPr txBox="1">
            <a:spLocks noGrp="1"/>
          </p:cNvSpPr>
          <p:nvPr>
            <p:ph type="body" idx="1"/>
          </p:nvPr>
        </p:nvSpPr>
        <p:spPr>
          <a:xfrm>
            <a:off x="1618725" y="1512750"/>
            <a:ext cx="7552499" cy="4351199"/>
          </a:xfrm>
          <a:prstGeom prst="rect">
            <a:avLst/>
          </a:prstGeom>
        </p:spPr>
        <p:txBody>
          <a:bodyPr lIns="91425" tIns="91425" rIns="91425" bIns="91425" anchor="t" anchorCtr="0">
            <a:noAutofit/>
          </a:bodyPr>
          <a:lstStyle/>
          <a:p>
            <a:pPr marL="0" lvl="0" indent="0" rtl="0">
              <a:spcBef>
                <a:spcPts val="0"/>
              </a:spcBef>
              <a:buNone/>
            </a:pPr>
            <a:r>
              <a:rPr lang="en-US" sz="1400" u="sng">
                <a:solidFill>
                  <a:srgbClr val="000000"/>
                </a:solidFill>
                <a:latin typeface="Arial"/>
                <a:ea typeface="Arial"/>
                <a:cs typeface="Arial"/>
                <a:sym typeface="Arial"/>
                <a:hlinkClick r:id="rId3"/>
              </a:rPr>
              <a:t>Book Search</a:t>
            </a:r>
            <a:r>
              <a:rPr lang="en-US" sz="1400">
                <a:solidFill>
                  <a:srgbClr val="000000"/>
                </a:solidFill>
                <a:latin typeface="Arial"/>
                <a:ea typeface="Arial"/>
                <a:cs typeface="Arial"/>
                <a:sym typeface="Arial"/>
              </a:rPr>
              <a:t> by Creative Stall, The Noun Project</a:t>
            </a:r>
            <a:r>
              <a:rPr lang="en-US" sz="1400">
                <a:solidFill>
                  <a:srgbClr val="000000"/>
                </a:solidFill>
                <a:highlight>
                  <a:srgbClr val="FFFFFF"/>
                </a:highlight>
                <a:latin typeface="Arial"/>
                <a:ea typeface="Arial"/>
                <a:cs typeface="Arial"/>
                <a:sym typeface="Arial"/>
              </a:rPr>
              <a:t>, CC 3.0</a:t>
            </a:r>
          </a:p>
          <a:p>
            <a:pPr marL="0" lvl="0" indent="0" rtl="0">
              <a:spcBef>
                <a:spcPts val="0"/>
              </a:spcBef>
              <a:buNone/>
            </a:pPr>
            <a:endParaRPr sz="1400">
              <a:solidFill>
                <a:srgbClr val="000000"/>
              </a:solidFill>
              <a:highlight>
                <a:srgbClr val="FFFFFF"/>
              </a:highlight>
              <a:latin typeface="Arial"/>
              <a:ea typeface="Arial"/>
              <a:cs typeface="Arial"/>
              <a:sym typeface="Arial"/>
            </a:endParaRPr>
          </a:p>
          <a:p>
            <a:pPr marL="0" lvl="0" indent="0" rtl="0">
              <a:spcBef>
                <a:spcPts val="0"/>
              </a:spcBef>
              <a:buNone/>
            </a:pPr>
            <a:endParaRPr sz="1400">
              <a:solidFill>
                <a:srgbClr val="000000"/>
              </a:solidFill>
              <a:highlight>
                <a:srgbClr val="FFFFFF"/>
              </a:highlight>
              <a:latin typeface="Arial"/>
              <a:ea typeface="Arial"/>
              <a:cs typeface="Arial"/>
              <a:sym typeface="Arial"/>
            </a:endParaRPr>
          </a:p>
          <a:p>
            <a:pPr marL="0" lvl="0" indent="0" rtl="0">
              <a:spcBef>
                <a:spcPts val="0"/>
              </a:spcBef>
              <a:buNone/>
            </a:pPr>
            <a:r>
              <a:rPr lang="en-US" sz="1400">
                <a:solidFill>
                  <a:srgbClr val="000000"/>
                </a:solidFill>
                <a:highlight>
                  <a:srgbClr val="FFFFFF"/>
                </a:highlight>
                <a:latin typeface="Arial"/>
                <a:ea typeface="Arial"/>
                <a:cs typeface="Arial"/>
                <a:sym typeface="Arial"/>
              </a:rPr>
              <a:t>Adapted from </a:t>
            </a:r>
            <a:r>
              <a:rPr lang="en-US" sz="1400" u="sng">
                <a:solidFill>
                  <a:srgbClr val="000000"/>
                </a:solidFill>
                <a:highlight>
                  <a:srgbClr val="FFFFFF"/>
                </a:highlight>
                <a:latin typeface="Arial"/>
                <a:ea typeface="Arial"/>
                <a:cs typeface="Arial"/>
                <a:sym typeface="Arial"/>
                <a:hlinkClick r:id="rId4"/>
              </a:rPr>
              <a:t>Group </a:t>
            </a:r>
            <a:r>
              <a:rPr lang="en-US" sz="1400">
                <a:solidFill>
                  <a:srgbClr val="000000"/>
                </a:solidFill>
                <a:highlight>
                  <a:srgbClr val="FFFFFF"/>
                </a:highlight>
                <a:latin typeface="Arial"/>
                <a:ea typeface="Arial"/>
                <a:cs typeface="Arial"/>
                <a:sym typeface="Arial"/>
              </a:rPr>
              <a:t>by </a:t>
            </a:r>
            <a:r>
              <a:rPr lang="en-US" sz="1400">
                <a:solidFill>
                  <a:srgbClr val="000000"/>
                </a:solidFill>
                <a:highlight>
                  <a:srgbClr val="FFFFFF"/>
                </a:highlight>
                <a:latin typeface="Arial"/>
                <a:ea typeface="Arial"/>
                <a:cs typeface="Arial"/>
                <a:sym typeface="Arial"/>
                <a:hlinkClick r:id="rId5"/>
              </a:rPr>
              <a:t>Gregor Črešnar</a:t>
            </a:r>
            <a:r>
              <a:rPr lang="en-US" sz="1400">
                <a:solidFill>
                  <a:srgbClr val="000000"/>
                </a:solidFill>
                <a:highlight>
                  <a:srgbClr val="FFFFFF"/>
                </a:highlight>
                <a:latin typeface="Arial"/>
                <a:ea typeface="Arial"/>
                <a:cs typeface="Arial"/>
                <a:sym typeface="Arial"/>
              </a:rPr>
              <a:t> and </a:t>
            </a:r>
            <a:r>
              <a:rPr lang="en-US" sz="1400" u="sng">
                <a:solidFill>
                  <a:srgbClr val="000000"/>
                </a:solidFill>
                <a:highlight>
                  <a:srgbClr val="FFFFFF"/>
                </a:highlight>
                <a:latin typeface="Arial"/>
                <a:ea typeface="Arial"/>
                <a:cs typeface="Arial"/>
                <a:sym typeface="Arial"/>
                <a:hlinkClick r:id="rId6"/>
              </a:rPr>
              <a:t>Creative Commons</a:t>
            </a:r>
            <a:r>
              <a:rPr lang="en-US" sz="1400">
                <a:solidFill>
                  <a:srgbClr val="000000"/>
                </a:solidFill>
                <a:highlight>
                  <a:srgbClr val="FFFFFF"/>
                </a:highlight>
                <a:latin typeface="Arial"/>
                <a:ea typeface="Arial"/>
                <a:cs typeface="Arial"/>
                <a:sym typeface="Arial"/>
              </a:rPr>
              <a:t> by Austin Condiff, The Noun Project, CC 3.0</a:t>
            </a:r>
          </a:p>
          <a:p>
            <a:pPr marL="0" lvl="0" indent="0" rtl="0">
              <a:spcBef>
                <a:spcPts val="0"/>
              </a:spcBef>
              <a:buNone/>
            </a:pPr>
            <a:endParaRPr sz="1400">
              <a:solidFill>
                <a:srgbClr val="000000"/>
              </a:solidFill>
              <a:highlight>
                <a:srgbClr val="FFFFFF"/>
              </a:highlight>
              <a:latin typeface="Arial"/>
              <a:ea typeface="Arial"/>
              <a:cs typeface="Arial"/>
              <a:sym typeface="Arial"/>
            </a:endParaRPr>
          </a:p>
          <a:p>
            <a:pPr marL="0" lvl="0" indent="0" rtl="0">
              <a:spcBef>
                <a:spcPts val="0"/>
              </a:spcBef>
              <a:buNone/>
            </a:pPr>
            <a:endParaRPr sz="1400">
              <a:solidFill>
                <a:srgbClr val="000000"/>
              </a:solidFill>
              <a:highlight>
                <a:srgbClr val="FFFFFF"/>
              </a:highlight>
              <a:latin typeface="Arial"/>
              <a:ea typeface="Arial"/>
              <a:cs typeface="Arial"/>
              <a:sym typeface="Arial"/>
            </a:endParaRPr>
          </a:p>
          <a:p>
            <a:pPr marL="0" lvl="0" indent="0" rtl="0">
              <a:spcBef>
                <a:spcPts val="0"/>
              </a:spcBef>
              <a:buNone/>
            </a:pPr>
            <a:r>
              <a:rPr lang="en-US" sz="1400" u="sng">
                <a:solidFill>
                  <a:srgbClr val="000000"/>
                </a:solidFill>
                <a:highlight>
                  <a:srgbClr val="FFFFFF"/>
                </a:highlight>
                <a:latin typeface="Arial"/>
                <a:ea typeface="Arial"/>
                <a:cs typeface="Arial"/>
                <a:sym typeface="Arial"/>
                <a:hlinkClick r:id="rId7"/>
              </a:rPr>
              <a:t>Classroom</a:t>
            </a:r>
            <a:r>
              <a:rPr lang="en-US" sz="1400">
                <a:solidFill>
                  <a:srgbClr val="000000"/>
                </a:solidFill>
                <a:highlight>
                  <a:srgbClr val="FFFFFF"/>
                </a:highlight>
                <a:latin typeface="Arial"/>
                <a:ea typeface="Arial"/>
                <a:cs typeface="Arial"/>
                <a:sym typeface="Arial"/>
              </a:rPr>
              <a:t> by  </a:t>
            </a:r>
            <a:r>
              <a:rPr lang="en-US" sz="1400">
                <a:solidFill>
                  <a:srgbClr val="000000"/>
                </a:solidFill>
                <a:highlight>
                  <a:srgbClr val="FFFFFF"/>
                </a:highlight>
                <a:latin typeface="Arial"/>
                <a:ea typeface="Arial"/>
                <a:cs typeface="Arial"/>
                <a:sym typeface="Arial"/>
                <a:hlinkClick r:id="rId8"/>
              </a:rPr>
              <a:t>Boudewijn Mijnlieff</a:t>
            </a:r>
            <a:r>
              <a:rPr lang="en-US" sz="1400">
                <a:solidFill>
                  <a:srgbClr val="000000"/>
                </a:solidFill>
                <a:highlight>
                  <a:srgbClr val="FFFFFF"/>
                </a:highlight>
                <a:latin typeface="Arial"/>
                <a:ea typeface="Arial"/>
                <a:cs typeface="Arial"/>
                <a:sym typeface="Arial"/>
              </a:rPr>
              <a:t>, </a:t>
            </a:r>
            <a:r>
              <a:rPr lang="en-US" sz="1400">
                <a:solidFill>
                  <a:srgbClr val="000000"/>
                </a:solidFill>
                <a:latin typeface="Arial"/>
                <a:ea typeface="Arial"/>
                <a:cs typeface="Arial"/>
                <a:sym typeface="Arial"/>
              </a:rPr>
              <a:t>The Noun Project</a:t>
            </a:r>
            <a:r>
              <a:rPr lang="en-US" sz="1400">
                <a:solidFill>
                  <a:srgbClr val="000000"/>
                </a:solidFill>
                <a:highlight>
                  <a:srgbClr val="FFFFFF"/>
                </a:highlight>
                <a:latin typeface="Arial"/>
                <a:ea typeface="Arial"/>
                <a:cs typeface="Arial"/>
                <a:sym typeface="Arial"/>
              </a:rPr>
              <a:t>, CC 3.0</a:t>
            </a:r>
          </a:p>
          <a:p>
            <a:pPr marL="0" lvl="0" indent="0" rtl="0">
              <a:spcBef>
                <a:spcPts val="0"/>
              </a:spcBef>
              <a:buNone/>
            </a:pPr>
            <a:endParaRPr sz="1400">
              <a:solidFill>
                <a:srgbClr val="000000"/>
              </a:solidFill>
              <a:highlight>
                <a:srgbClr val="FFFFFF"/>
              </a:highlight>
              <a:latin typeface="Arial"/>
              <a:ea typeface="Arial"/>
              <a:cs typeface="Arial"/>
              <a:sym typeface="Arial"/>
            </a:endParaRPr>
          </a:p>
          <a:p>
            <a:pPr marL="0" lvl="0" indent="0" rtl="0">
              <a:spcBef>
                <a:spcPts val="0"/>
              </a:spcBef>
              <a:buNone/>
            </a:pPr>
            <a:endParaRPr sz="1400">
              <a:solidFill>
                <a:srgbClr val="000000"/>
              </a:solidFill>
              <a:highlight>
                <a:srgbClr val="FFFFFF"/>
              </a:highlight>
              <a:latin typeface="Arial"/>
              <a:ea typeface="Arial"/>
              <a:cs typeface="Arial"/>
              <a:sym typeface="Arial"/>
            </a:endParaRPr>
          </a:p>
          <a:p>
            <a:pPr marL="0" lvl="0" indent="0" rtl="0">
              <a:spcBef>
                <a:spcPts val="0"/>
              </a:spcBef>
              <a:buNone/>
            </a:pPr>
            <a:r>
              <a:rPr lang="en-US" sz="1400" u="sng">
                <a:solidFill>
                  <a:srgbClr val="000000"/>
                </a:solidFill>
                <a:highlight>
                  <a:srgbClr val="FFFFFF"/>
                </a:highlight>
                <a:latin typeface="Arial"/>
                <a:ea typeface="Arial"/>
                <a:cs typeface="Arial"/>
                <a:sym typeface="Arial"/>
                <a:hlinkClick r:id="rId9"/>
              </a:rPr>
              <a:t>Molecule</a:t>
            </a:r>
            <a:r>
              <a:rPr lang="en-US" sz="1400">
                <a:solidFill>
                  <a:srgbClr val="000000"/>
                </a:solidFill>
                <a:highlight>
                  <a:srgbClr val="FFFFFF"/>
                </a:highlight>
                <a:latin typeface="Arial"/>
                <a:ea typeface="Arial"/>
                <a:cs typeface="Arial"/>
                <a:sym typeface="Arial"/>
              </a:rPr>
              <a:t> by </a:t>
            </a:r>
            <a:r>
              <a:rPr lang="en-US" sz="1400">
                <a:solidFill>
                  <a:srgbClr val="000000"/>
                </a:solidFill>
                <a:highlight>
                  <a:srgbClr val="FFFFFF"/>
                </a:highlight>
                <a:latin typeface="Arial"/>
                <a:ea typeface="Arial"/>
                <a:cs typeface="Arial"/>
                <a:sym typeface="Arial"/>
                <a:hlinkClick r:id="rId10"/>
              </a:rPr>
              <a:t>Luca Reghellin</a:t>
            </a:r>
            <a:r>
              <a:rPr lang="en-US" sz="1400">
                <a:solidFill>
                  <a:srgbClr val="000000"/>
                </a:solidFill>
                <a:highlight>
                  <a:srgbClr val="FFFFFF"/>
                </a:highlight>
                <a:latin typeface="Arial"/>
                <a:ea typeface="Arial"/>
                <a:cs typeface="Arial"/>
                <a:sym typeface="Arial"/>
              </a:rPr>
              <a:t>, </a:t>
            </a:r>
            <a:r>
              <a:rPr lang="en-US" sz="1400">
                <a:solidFill>
                  <a:srgbClr val="000000"/>
                </a:solidFill>
                <a:latin typeface="Arial"/>
                <a:ea typeface="Arial"/>
                <a:cs typeface="Arial"/>
                <a:sym typeface="Arial"/>
              </a:rPr>
              <a:t>The Noun Project</a:t>
            </a:r>
            <a:r>
              <a:rPr lang="en-US" sz="1400">
                <a:solidFill>
                  <a:srgbClr val="000000"/>
                </a:solidFill>
                <a:highlight>
                  <a:srgbClr val="FFFFFF"/>
                </a:highlight>
                <a:latin typeface="Arial"/>
                <a:ea typeface="Arial"/>
                <a:cs typeface="Arial"/>
                <a:sym typeface="Arial"/>
              </a:rPr>
              <a:t>, CC 3.0</a:t>
            </a:r>
          </a:p>
        </p:txBody>
      </p:sp>
      <p:pic>
        <p:nvPicPr>
          <p:cNvPr id="224" name="Shape 224" descr="noun_128633_cc.png"/>
          <p:cNvPicPr preferRelativeResize="0"/>
          <p:nvPr/>
        </p:nvPicPr>
        <p:blipFill>
          <a:blip r:embed="rId11">
            <a:alphaModFix/>
          </a:blip>
          <a:stretch>
            <a:fillRect/>
          </a:stretch>
        </p:blipFill>
        <p:spPr>
          <a:xfrm>
            <a:off x="730700" y="1688200"/>
            <a:ext cx="698575" cy="646974"/>
          </a:xfrm>
          <a:prstGeom prst="rect">
            <a:avLst/>
          </a:prstGeom>
          <a:noFill/>
          <a:ln>
            <a:noFill/>
          </a:ln>
        </p:spPr>
      </p:pic>
      <p:pic>
        <p:nvPicPr>
          <p:cNvPr id="225" name="Shape 225" descr="noun_228461_cc.png"/>
          <p:cNvPicPr preferRelativeResize="0"/>
          <p:nvPr/>
        </p:nvPicPr>
        <p:blipFill>
          <a:blip r:embed="rId12">
            <a:alphaModFix/>
          </a:blip>
          <a:stretch>
            <a:fillRect/>
          </a:stretch>
        </p:blipFill>
        <p:spPr>
          <a:xfrm>
            <a:off x="730700" y="2753875"/>
            <a:ext cx="778940" cy="822424"/>
          </a:xfrm>
          <a:prstGeom prst="rect">
            <a:avLst/>
          </a:prstGeom>
          <a:noFill/>
          <a:ln>
            <a:noFill/>
          </a:ln>
        </p:spPr>
      </p:pic>
      <p:pic>
        <p:nvPicPr>
          <p:cNvPr id="226" name="Shape 226" descr="noun_108284_cc.png"/>
          <p:cNvPicPr preferRelativeResize="0"/>
          <p:nvPr/>
        </p:nvPicPr>
        <p:blipFill>
          <a:blip r:embed="rId13">
            <a:alphaModFix/>
          </a:blip>
          <a:stretch>
            <a:fillRect/>
          </a:stretch>
        </p:blipFill>
        <p:spPr>
          <a:xfrm>
            <a:off x="770887" y="4072625"/>
            <a:ext cx="698575" cy="583556"/>
          </a:xfrm>
          <a:prstGeom prst="rect">
            <a:avLst/>
          </a:prstGeom>
          <a:noFill/>
          <a:ln>
            <a:noFill/>
          </a:ln>
        </p:spPr>
      </p:pic>
      <p:pic>
        <p:nvPicPr>
          <p:cNvPr id="227" name="Shape 227"/>
          <p:cNvPicPr preferRelativeResize="0">
            <a:picLocks noGrp="1"/>
          </p:cNvPicPr>
          <p:nvPr>
            <p:ph type="body" idx="1"/>
          </p:nvPr>
        </p:nvPicPr>
        <p:blipFill rotWithShape="1">
          <a:blip r:embed="rId14">
            <a:alphaModFix/>
          </a:blip>
          <a:srcRect b="17239"/>
          <a:stretch/>
        </p:blipFill>
        <p:spPr>
          <a:xfrm>
            <a:off x="770873" y="5263125"/>
            <a:ext cx="781800" cy="647100"/>
          </a:xfrm>
          <a:prstGeom prst="rect">
            <a:avLst/>
          </a:prstGeom>
          <a:noFill/>
          <a:ln w="9525" cap="flat" cmpd="sng">
            <a:solidFill>
              <a:srgbClr val="FFFFFF"/>
            </a:solidFill>
            <a:prstDash val="solid"/>
            <a:round/>
            <a:headEnd type="none" w="med" len="med"/>
            <a:tailEnd type="none" w="med" len="me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ctrTitle"/>
          </p:nvPr>
        </p:nvSpPr>
        <p:spPr>
          <a:xfrm>
            <a:off x="1066800" y="2434978"/>
            <a:ext cx="10058399" cy="1290600"/>
          </a:xfrm>
          <a:prstGeom prst="rect">
            <a:avLst/>
          </a:prstGeom>
          <a:noFill/>
          <a:ln>
            <a:noFill/>
          </a:ln>
        </p:spPr>
        <p:txBody>
          <a:bodyPr lIns="91425" tIns="45700" rIns="91425" bIns="45700" anchor="b" anchorCtr="0">
            <a:noAutofit/>
          </a:bodyPr>
          <a:lstStyle/>
          <a:p>
            <a:pPr marL="0" marR="0" lvl="0" indent="0" algn="r" rtl="0">
              <a:lnSpc>
                <a:spcPct val="85000"/>
              </a:lnSpc>
              <a:spcBef>
                <a:spcPts val="0"/>
              </a:spcBef>
              <a:buClr>
                <a:schemeClr val="lt1"/>
              </a:buClr>
              <a:buSzPct val="25000"/>
              <a:buFont typeface="Libre Baskerville"/>
              <a:buNone/>
            </a:pPr>
            <a:r>
              <a:rPr lang="en-US"/>
              <a:t>Thank You</a:t>
            </a:r>
          </a:p>
        </p:txBody>
      </p:sp>
      <p:sp>
        <p:nvSpPr>
          <p:cNvPr id="233" name="Shape 233"/>
          <p:cNvSpPr txBox="1"/>
          <p:nvPr/>
        </p:nvSpPr>
        <p:spPr>
          <a:xfrm>
            <a:off x="3496250" y="3725575"/>
            <a:ext cx="7489799" cy="704999"/>
          </a:xfrm>
          <a:prstGeom prst="rect">
            <a:avLst/>
          </a:prstGeom>
          <a:noFill/>
          <a:ln>
            <a:noFill/>
          </a:ln>
        </p:spPr>
        <p:txBody>
          <a:bodyPr lIns="91425" tIns="91425" rIns="91425" bIns="91425" anchor="ctr" anchorCtr="0">
            <a:noAutofit/>
          </a:bodyPr>
          <a:lstStyle/>
          <a:p>
            <a:pPr lvl="0" algn="r" rtl="0">
              <a:lnSpc>
                <a:spcPct val="138000"/>
              </a:lnSpc>
              <a:spcBef>
                <a:spcPts val="0"/>
              </a:spcBef>
              <a:buNone/>
            </a:pPr>
            <a:r>
              <a:rPr lang="en-US" sz="3000">
                <a:solidFill>
                  <a:srgbClr val="666666"/>
                </a:solidFill>
              </a:rPr>
              <a:t>Questions</a:t>
            </a:r>
          </a:p>
          <a:p>
            <a:pPr lvl="0" algn="r" rtl="0">
              <a:lnSpc>
                <a:spcPct val="115000"/>
              </a:lnSpc>
              <a:spcBef>
                <a:spcPts val="0"/>
              </a:spcBef>
              <a:buNone/>
            </a:pPr>
            <a:endParaRPr sz="1800">
              <a:solidFill>
                <a:srgbClr val="666666"/>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p:nvPr/>
        </p:nvSpPr>
        <p:spPr>
          <a:xfrm>
            <a:off x="1150600" y="1741425"/>
            <a:ext cx="9164400" cy="3956099"/>
          </a:xfrm>
          <a:prstGeom prst="rect">
            <a:avLst/>
          </a:prstGeom>
          <a:noFill/>
          <a:ln>
            <a:noFill/>
          </a:ln>
        </p:spPr>
        <p:txBody>
          <a:bodyPr lIns="91425" tIns="91425" rIns="91425" bIns="91425" anchor="t" anchorCtr="0">
            <a:noAutofit/>
          </a:bodyPr>
          <a:lstStyle/>
          <a:p>
            <a:pPr lvl="0" rtl="0">
              <a:spcBef>
                <a:spcPts val="0"/>
              </a:spcBef>
              <a:buNone/>
            </a:pPr>
            <a:r>
              <a:rPr lang="en-US" sz="3000"/>
              <a:t>What does open education mean to you? </a:t>
            </a:r>
          </a:p>
          <a:p>
            <a:pPr lvl="0" rtl="0">
              <a:spcBef>
                <a:spcPts val="0"/>
              </a:spcBef>
              <a:buNone/>
            </a:pPr>
            <a:endParaRPr sz="3000"/>
          </a:p>
          <a:p>
            <a:pPr lvl="0" rtl="0">
              <a:spcBef>
                <a:spcPts val="0"/>
              </a:spcBef>
              <a:buNone/>
            </a:pPr>
            <a:r>
              <a:rPr lang="en-US" sz="3000"/>
              <a:t>Have you had an experience learning or teaching in the open? </a:t>
            </a:r>
          </a:p>
          <a:p>
            <a:pPr lvl="0" rtl="0">
              <a:spcBef>
                <a:spcPts val="0"/>
              </a:spcBef>
              <a:buNone/>
            </a:pPr>
            <a:endParaRPr sz="3000"/>
          </a:p>
          <a:p>
            <a:pPr lvl="0">
              <a:spcBef>
                <a:spcPts val="0"/>
              </a:spcBef>
              <a:buNone/>
            </a:pPr>
            <a:r>
              <a:rPr lang="en-US" sz="3000"/>
              <a:t>Share with your table and then with the group</a:t>
            </a:r>
          </a:p>
        </p:txBody>
      </p:sp>
      <p:sp>
        <p:nvSpPr>
          <p:cNvPr id="103" name="Shape 103"/>
          <p:cNvSpPr txBox="1"/>
          <p:nvPr/>
        </p:nvSpPr>
        <p:spPr>
          <a:xfrm>
            <a:off x="152400" y="152400"/>
            <a:ext cx="8584500" cy="916799"/>
          </a:xfrm>
          <a:prstGeom prst="rect">
            <a:avLst/>
          </a:prstGeom>
          <a:noFill/>
          <a:ln>
            <a:noFill/>
          </a:ln>
        </p:spPr>
        <p:txBody>
          <a:bodyPr lIns="91425" tIns="91425" rIns="91425" bIns="91425" anchor="ctr" anchorCtr="0">
            <a:noAutofit/>
          </a:bodyPr>
          <a:lstStyle/>
          <a:p>
            <a:pPr lvl="0" rtl="0">
              <a:spcBef>
                <a:spcPts val="0"/>
              </a:spcBef>
              <a:buNone/>
            </a:pPr>
            <a:r>
              <a:rPr lang="en-US" sz="4000">
                <a:solidFill>
                  <a:srgbClr val="434343"/>
                </a:solidFill>
                <a:latin typeface="Libre Baskerville"/>
                <a:ea typeface="Libre Baskerville"/>
                <a:cs typeface="Libre Baskerville"/>
                <a:sym typeface="Libre Baskerville"/>
              </a:rPr>
              <a:t>Introduction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p:nvPr/>
        </p:nvSpPr>
        <p:spPr>
          <a:xfrm>
            <a:off x="1042850" y="2260237"/>
            <a:ext cx="9164400" cy="2516700"/>
          </a:xfrm>
          <a:prstGeom prst="rect">
            <a:avLst/>
          </a:prstGeom>
          <a:noFill/>
          <a:ln>
            <a:noFill/>
          </a:ln>
        </p:spPr>
        <p:txBody>
          <a:bodyPr lIns="91425" tIns="91425" rIns="91425" bIns="91425" anchor="t" anchorCtr="0">
            <a:noAutofit/>
          </a:bodyPr>
          <a:lstStyle/>
          <a:p>
            <a:pPr lvl="0" rtl="0">
              <a:spcBef>
                <a:spcPts val="0"/>
              </a:spcBef>
              <a:buNone/>
            </a:pPr>
            <a:endParaRPr sz="3000"/>
          </a:p>
        </p:txBody>
      </p:sp>
      <p:sp>
        <p:nvSpPr>
          <p:cNvPr id="109" name="Shape 109"/>
          <p:cNvSpPr txBox="1"/>
          <p:nvPr/>
        </p:nvSpPr>
        <p:spPr>
          <a:xfrm>
            <a:off x="152400" y="1071525"/>
            <a:ext cx="8584500" cy="916799"/>
          </a:xfrm>
          <a:prstGeom prst="rect">
            <a:avLst/>
          </a:prstGeom>
          <a:noFill/>
          <a:ln>
            <a:noFill/>
          </a:ln>
        </p:spPr>
        <p:txBody>
          <a:bodyPr lIns="91425" tIns="91425" rIns="91425" bIns="91425" anchor="ctr" anchorCtr="0">
            <a:noAutofit/>
          </a:bodyPr>
          <a:lstStyle/>
          <a:p>
            <a:pPr lvl="0" rtl="0">
              <a:spcBef>
                <a:spcPts val="0"/>
              </a:spcBef>
              <a:buNone/>
            </a:pPr>
            <a:endParaRPr sz="3000" b="1"/>
          </a:p>
          <a:p>
            <a:pPr lvl="0" rtl="0">
              <a:spcBef>
                <a:spcPts val="0"/>
              </a:spcBef>
              <a:buNone/>
            </a:pPr>
            <a:endParaRPr sz="3000" b="1"/>
          </a:p>
          <a:p>
            <a:pPr lvl="0" rtl="0">
              <a:spcBef>
                <a:spcPts val="0"/>
              </a:spcBef>
              <a:buNone/>
            </a:pPr>
            <a:endParaRPr sz="3000" b="1"/>
          </a:p>
          <a:p>
            <a:pPr lvl="0" rtl="0">
              <a:spcBef>
                <a:spcPts val="0"/>
              </a:spcBef>
              <a:buNone/>
            </a:pPr>
            <a:endParaRPr sz="3000" b="1"/>
          </a:p>
          <a:p>
            <a:pPr lvl="0" rtl="0">
              <a:spcBef>
                <a:spcPts val="0"/>
              </a:spcBef>
              <a:buNone/>
            </a:pPr>
            <a:endParaRPr sz="3000" b="1"/>
          </a:p>
          <a:p>
            <a:pPr lvl="0" rtl="0">
              <a:spcBef>
                <a:spcPts val="0"/>
              </a:spcBef>
              <a:buNone/>
            </a:pPr>
            <a:endParaRPr sz="3000" b="1"/>
          </a:p>
          <a:p>
            <a:pPr marL="1371600" lvl="0" indent="0" rtl="0">
              <a:spcBef>
                <a:spcPts val="0"/>
              </a:spcBef>
              <a:buNone/>
            </a:pPr>
            <a:r>
              <a:rPr lang="en-US" sz="3000" b="1"/>
              <a:t>This presentations is licensed under Creative Commons Share Alike</a:t>
            </a:r>
          </a:p>
          <a:p>
            <a:pPr lvl="0" rtl="0">
              <a:spcBef>
                <a:spcPts val="0"/>
              </a:spcBef>
              <a:buNone/>
            </a:pPr>
            <a:endParaRPr/>
          </a:p>
          <a:p>
            <a:pPr lvl="0" rtl="0">
              <a:spcBef>
                <a:spcPts val="0"/>
              </a:spcBef>
              <a:buNone/>
            </a:pPr>
            <a:endParaRPr/>
          </a:p>
        </p:txBody>
      </p:sp>
      <p:pic>
        <p:nvPicPr>
          <p:cNvPr id="110" name="Shape 110" descr="License.png"/>
          <p:cNvPicPr preferRelativeResize="0"/>
          <p:nvPr/>
        </p:nvPicPr>
        <p:blipFill>
          <a:blip r:embed="rId3">
            <a:alphaModFix/>
          </a:blip>
          <a:stretch>
            <a:fillRect/>
          </a:stretch>
        </p:blipFill>
        <p:spPr>
          <a:xfrm>
            <a:off x="2865650" y="3599475"/>
            <a:ext cx="4310524" cy="14993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554925" y="365750"/>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a:solidFill>
                  <a:srgbClr val="434343"/>
                </a:solidFill>
              </a:rPr>
              <a:t>Workshop</a:t>
            </a:r>
          </a:p>
        </p:txBody>
      </p:sp>
      <p:pic>
        <p:nvPicPr>
          <p:cNvPr id="116" name="Shape 116" descr="noun_128633_cc.png"/>
          <p:cNvPicPr preferRelativeResize="0"/>
          <p:nvPr/>
        </p:nvPicPr>
        <p:blipFill>
          <a:blip r:embed="rId3">
            <a:alphaModFix/>
          </a:blip>
          <a:stretch>
            <a:fillRect/>
          </a:stretch>
        </p:blipFill>
        <p:spPr>
          <a:xfrm>
            <a:off x="1437050" y="2481375"/>
            <a:ext cx="2178824" cy="2017849"/>
          </a:xfrm>
          <a:prstGeom prst="rect">
            <a:avLst/>
          </a:prstGeom>
          <a:noFill/>
          <a:ln>
            <a:noFill/>
          </a:ln>
        </p:spPr>
      </p:pic>
      <p:pic>
        <p:nvPicPr>
          <p:cNvPr id="117" name="Shape 117"/>
          <p:cNvPicPr preferRelativeResize="0">
            <a:picLocks noGrp="1"/>
          </p:cNvPicPr>
          <p:nvPr>
            <p:ph type="body" idx="1"/>
          </p:nvPr>
        </p:nvPicPr>
        <p:blipFill rotWithShape="1">
          <a:blip r:embed="rId4">
            <a:alphaModFix/>
          </a:blip>
          <a:srcRect b="17239"/>
          <a:stretch/>
        </p:blipFill>
        <p:spPr>
          <a:xfrm>
            <a:off x="7656073" y="2481375"/>
            <a:ext cx="2249100" cy="1861500"/>
          </a:xfrm>
          <a:prstGeom prst="rect">
            <a:avLst/>
          </a:prstGeom>
          <a:noFill/>
          <a:ln w="9525" cap="flat" cmpd="sng">
            <a:solidFill>
              <a:srgbClr val="FFFFFF"/>
            </a:solidFill>
            <a:prstDash val="solid"/>
            <a:round/>
            <a:headEnd type="none" w="med" len="med"/>
            <a:tailEnd type="none" w="med" len="med"/>
          </a:ln>
        </p:spPr>
      </p:pic>
      <p:pic>
        <p:nvPicPr>
          <p:cNvPr id="118" name="Shape 118" descr="noun_108284_cc.png"/>
          <p:cNvPicPr preferRelativeResize="0"/>
          <p:nvPr/>
        </p:nvPicPr>
        <p:blipFill>
          <a:blip r:embed="rId5">
            <a:alphaModFix/>
          </a:blip>
          <a:stretch>
            <a:fillRect/>
          </a:stretch>
        </p:blipFill>
        <p:spPr>
          <a:xfrm>
            <a:off x="4703976" y="2403200"/>
            <a:ext cx="2415564" cy="20178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p:nvPr/>
        </p:nvSpPr>
        <p:spPr>
          <a:xfrm>
            <a:off x="924575" y="423825"/>
            <a:ext cx="9276000" cy="821999"/>
          </a:xfrm>
          <a:prstGeom prst="rect">
            <a:avLst/>
          </a:prstGeom>
          <a:noFill/>
          <a:ln>
            <a:noFill/>
          </a:ln>
        </p:spPr>
        <p:txBody>
          <a:bodyPr lIns="91425" tIns="91425" rIns="91425" bIns="91425" anchor="ctr" anchorCtr="0">
            <a:noAutofit/>
          </a:bodyPr>
          <a:lstStyle/>
          <a:p>
            <a:pPr lvl="0" rtl="0">
              <a:spcBef>
                <a:spcPts val="0"/>
              </a:spcBef>
              <a:buNone/>
            </a:pPr>
            <a:r>
              <a:rPr lang="en-US" sz="4800">
                <a:solidFill>
                  <a:schemeClr val="dk2"/>
                </a:solidFill>
                <a:latin typeface="Calibri"/>
                <a:ea typeface="Calibri"/>
                <a:cs typeface="Calibri"/>
                <a:sym typeface="Calibri"/>
              </a:rPr>
              <a:t>Open Pedagogy - Overview</a:t>
            </a:r>
          </a:p>
        </p:txBody>
      </p:sp>
      <p:pic>
        <p:nvPicPr>
          <p:cNvPr id="124" name="Shape 124" descr="noun_228461_cc.png"/>
          <p:cNvPicPr preferRelativeResize="0"/>
          <p:nvPr/>
        </p:nvPicPr>
        <p:blipFill>
          <a:blip r:embed="rId3">
            <a:alphaModFix amt="37000"/>
          </a:blip>
          <a:stretch>
            <a:fillRect/>
          </a:stretch>
        </p:blipFill>
        <p:spPr>
          <a:xfrm>
            <a:off x="445225" y="4923950"/>
            <a:ext cx="1659383" cy="1752000"/>
          </a:xfrm>
          <a:prstGeom prst="rect">
            <a:avLst/>
          </a:prstGeom>
          <a:noFill/>
          <a:ln>
            <a:noFill/>
          </a:ln>
        </p:spPr>
      </p:pic>
      <p:sp>
        <p:nvSpPr>
          <p:cNvPr id="125" name="Shape 125"/>
          <p:cNvSpPr txBox="1"/>
          <p:nvPr/>
        </p:nvSpPr>
        <p:spPr>
          <a:xfrm>
            <a:off x="2978775" y="3975475"/>
            <a:ext cx="7098599" cy="1751999"/>
          </a:xfrm>
          <a:prstGeom prst="rect">
            <a:avLst/>
          </a:prstGeom>
          <a:noFill/>
          <a:ln>
            <a:noFill/>
          </a:ln>
        </p:spPr>
        <p:txBody>
          <a:bodyPr lIns="91425" tIns="91425" rIns="91425" bIns="91425" anchor="t" anchorCtr="0">
            <a:noAutofit/>
          </a:bodyPr>
          <a:lstStyle/>
          <a:p>
            <a:pPr lvl="0" algn="just" rtl="0">
              <a:spcBef>
                <a:spcPts val="0"/>
              </a:spcBef>
              <a:buNone/>
            </a:pPr>
            <a:r>
              <a:rPr lang="en-US" sz="1800">
                <a:solidFill>
                  <a:srgbClr val="333333"/>
                </a:solidFill>
                <a:latin typeface="Verdana"/>
                <a:ea typeface="Verdana"/>
                <a:cs typeface="Verdana"/>
                <a:sym typeface="Verdana"/>
              </a:rPr>
              <a:t>These are assignments that students complain about doing and faculty complain about grading. They’re assignments that add no value to the world – after a student spends three hours creating it, a teacher spends 30 minutes grading it, and then the student throws it away. Not only do these assignments add no value to the world, they actually suck value out of the world.</a:t>
            </a:r>
          </a:p>
          <a:p>
            <a:pPr lvl="0" rtl="0">
              <a:spcBef>
                <a:spcPts val="0"/>
              </a:spcBef>
              <a:buNone/>
            </a:pPr>
            <a:endParaRPr sz="1800">
              <a:solidFill>
                <a:srgbClr val="333333"/>
              </a:solidFill>
              <a:latin typeface="Verdana"/>
              <a:ea typeface="Verdana"/>
              <a:cs typeface="Verdana"/>
              <a:sym typeface="Verdana"/>
            </a:endParaRPr>
          </a:p>
          <a:p>
            <a:pPr lvl="0" algn="r" rtl="0">
              <a:spcBef>
                <a:spcPts val="0"/>
              </a:spcBef>
              <a:buNone/>
            </a:pPr>
            <a:r>
              <a:rPr lang="en-US" sz="1800" b="1">
                <a:solidFill>
                  <a:srgbClr val="333333"/>
                </a:solidFill>
                <a:latin typeface="Verdana"/>
                <a:ea typeface="Verdana"/>
                <a:cs typeface="Verdana"/>
                <a:sym typeface="Verdana"/>
              </a:rPr>
              <a:t>David Wiley from </a:t>
            </a:r>
            <a:r>
              <a:rPr lang="en-US" sz="1800" b="1" i="1">
                <a:solidFill>
                  <a:srgbClr val="333333"/>
                </a:solidFill>
                <a:latin typeface="Verdana"/>
                <a:ea typeface="Verdana"/>
                <a:cs typeface="Verdana"/>
                <a:sym typeface="Verdana"/>
              </a:rPr>
              <a:t>What is Open Pedagogy?</a:t>
            </a:r>
          </a:p>
        </p:txBody>
      </p:sp>
      <p:sp>
        <p:nvSpPr>
          <p:cNvPr id="126" name="Shape 126"/>
          <p:cNvSpPr txBox="1"/>
          <p:nvPr/>
        </p:nvSpPr>
        <p:spPr>
          <a:xfrm>
            <a:off x="924575" y="1664925"/>
            <a:ext cx="8474400" cy="1199400"/>
          </a:xfrm>
          <a:prstGeom prst="rect">
            <a:avLst/>
          </a:prstGeom>
          <a:noFill/>
          <a:ln>
            <a:noFill/>
          </a:ln>
        </p:spPr>
        <p:txBody>
          <a:bodyPr lIns="91425" tIns="91425" rIns="91425" bIns="91425" anchor="t" anchorCtr="0">
            <a:noAutofit/>
          </a:bodyPr>
          <a:lstStyle/>
          <a:p>
            <a:pPr lvl="0" algn="just" rtl="0">
              <a:spcBef>
                <a:spcPts val="0"/>
              </a:spcBef>
              <a:buNone/>
            </a:pPr>
            <a:r>
              <a:rPr lang="en-US" sz="1800">
                <a:latin typeface="Verdana"/>
                <a:ea typeface="Verdana"/>
                <a:cs typeface="Verdana"/>
                <a:sym typeface="Verdana"/>
              </a:rPr>
              <a:t>Student as Producer…(is) redesigning the process of academic production by connecting intellectual and manual labour in a form whereby the student recognises themselves within the total institutional process of the production of knowledge and meaning. </a:t>
            </a:r>
          </a:p>
          <a:p>
            <a:pPr lvl="0" algn="just" rtl="0">
              <a:spcBef>
                <a:spcPts val="0"/>
              </a:spcBef>
              <a:buNone/>
            </a:pPr>
            <a:endParaRPr sz="1800">
              <a:latin typeface="Verdana"/>
              <a:ea typeface="Verdana"/>
              <a:cs typeface="Verdana"/>
              <a:sym typeface="Verdana"/>
            </a:endParaRPr>
          </a:p>
          <a:p>
            <a:pPr lvl="0" algn="r" rtl="0">
              <a:spcBef>
                <a:spcPts val="0"/>
              </a:spcBef>
              <a:buNone/>
            </a:pPr>
            <a:r>
              <a:rPr lang="en-US" sz="1800" b="1">
                <a:latin typeface="Verdana"/>
                <a:ea typeface="Verdana"/>
                <a:cs typeface="Verdana"/>
                <a:sym typeface="Verdana"/>
              </a:rPr>
              <a:t>Mike Neary from </a:t>
            </a:r>
            <a:r>
              <a:rPr lang="en-US" sz="1800" b="1" i="1">
                <a:latin typeface="Verdana"/>
                <a:ea typeface="Verdana"/>
                <a:cs typeface="Verdana"/>
                <a:sym typeface="Verdana"/>
              </a:rPr>
              <a:t>Student as Producer: A Pedagogy for the Avant-Garde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554925" y="365750"/>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b="0" i="0" u="none" strike="noStrike" cap="none">
                <a:solidFill>
                  <a:srgbClr val="434343"/>
                </a:solidFill>
                <a:latin typeface="Libre Baskerville"/>
                <a:ea typeface="Libre Baskerville"/>
                <a:cs typeface="Libre Baskerville"/>
                <a:sym typeface="Libre Baskerville"/>
              </a:rPr>
              <a:t>Open Resources</a:t>
            </a:r>
          </a:p>
        </p:txBody>
      </p:sp>
      <p:pic>
        <p:nvPicPr>
          <p:cNvPr id="132" name="Shape 132" descr="noun_128633_cc.png"/>
          <p:cNvPicPr preferRelativeResize="0"/>
          <p:nvPr/>
        </p:nvPicPr>
        <p:blipFill>
          <a:blip r:embed="rId3">
            <a:alphaModFix amt="50000"/>
          </a:blip>
          <a:stretch>
            <a:fillRect/>
          </a:stretch>
        </p:blipFill>
        <p:spPr>
          <a:xfrm>
            <a:off x="554925" y="4085000"/>
            <a:ext cx="2178824" cy="2017849"/>
          </a:xfrm>
          <a:prstGeom prst="rect">
            <a:avLst/>
          </a:prstGeom>
          <a:noFill/>
          <a:ln>
            <a:noFill/>
          </a:ln>
        </p:spPr>
      </p:pic>
      <p:sp>
        <p:nvSpPr>
          <p:cNvPr id="133" name="Shape 133"/>
          <p:cNvSpPr txBox="1"/>
          <p:nvPr/>
        </p:nvSpPr>
        <p:spPr>
          <a:xfrm>
            <a:off x="2843325" y="3868400"/>
            <a:ext cx="7759499" cy="2172900"/>
          </a:xfrm>
          <a:prstGeom prst="rect">
            <a:avLst/>
          </a:prstGeom>
          <a:noFill/>
          <a:ln>
            <a:noFill/>
          </a:ln>
        </p:spPr>
        <p:txBody>
          <a:bodyPr lIns="91425" tIns="91425" rIns="91425" bIns="91425" anchor="ctr" anchorCtr="0">
            <a:noAutofit/>
          </a:bodyPr>
          <a:lstStyle/>
          <a:p>
            <a:pPr lvl="0" rtl="0">
              <a:spcBef>
                <a:spcPts val="0"/>
              </a:spcBef>
              <a:buNone/>
            </a:pPr>
            <a:r>
              <a:rPr lang="en-US" sz="2000" b="1">
                <a:solidFill>
                  <a:schemeClr val="dk2"/>
                </a:solidFill>
              </a:rPr>
              <a:t>Benefits of Open Resources</a:t>
            </a:r>
          </a:p>
          <a:p>
            <a:pPr marL="457200" lvl="0" indent="-355600" rtl="0">
              <a:spcBef>
                <a:spcPts val="0"/>
              </a:spcBef>
              <a:buClr>
                <a:schemeClr val="dk2"/>
              </a:buClr>
              <a:buSzPct val="100000"/>
              <a:buChar char="●"/>
            </a:pPr>
            <a:r>
              <a:rPr lang="en-US" sz="2000">
                <a:solidFill>
                  <a:schemeClr val="dk2"/>
                </a:solidFill>
              </a:rPr>
              <a:t>Visibility of work</a:t>
            </a:r>
          </a:p>
          <a:p>
            <a:pPr marL="457200" lvl="0" indent="-355600" rtl="0">
              <a:spcBef>
                <a:spcPts val="0"/>
              </a:spcBef>
              <a:buClr>
                <a:schemeClr val="dk2"/>
              </a:buClr>
              <a:buSzPct val="100000"/>
              <a:buChar char="●"/>
            </a:pPr>
            <a:r>
              <a:rPr lang="en-US" sz="2000">
                <a:solidFill>
                  <a:schemeClr val="dk2"/>
                </a:solidFill>
              </a:rPr>
              <a:t>Modify and adapt instead of re-create</a:t>
            </a:r>
          </a:p>
          <a:p>
            <a:pPr marL="457200" lvl="0" indent="-355600" rtl="0">
              <a:spcBef>
                <a:spcPts val="0"/>
              </a:spcBef>
              <a:buClr>
                <a:schemeClr val="dk2"/>
              </a:buClr>
              <a:buSzPct val="100000"/>
              <a:buChar char="●"/>
            </a:pPr>
            <a:r>
              <a:rPr lang="en-US" sz="2000">
                <a:solidFill>
                  <a:schemeClr val="dk2"/>
                </a:solidFill>
              </a:rPr>
              <a:t>Student cost</a:t>
            </a:r>
          </a:p>
          <a:p>
            <a:pPr marL="457200" lvl="0" indent="-355600" rtl="0">
              <a:spcBef>
                <a:spcPts val="0"/>
              </a:spcBef>
              <a:buClr>
                <a:schemeClr val="dk2"/>
              </a:buClr>
              <a:buSzPct val="100000"/>
              <a:buChar char="●"/>
            </a:pPr>
            <a:r>
              <a:rPr lang="en-US" sz="2000">
                <a:solidFill>
                  <a:schemeClr val="dk2"/>
                </a:solidFill>
              </a:rPr>
              <a:t>Greater range of resource options</a:t>
            </a:r>
          </a:p>
        </p:txBody>
      </p:sp>
      <p:sp>
        <p:nvSpPr>
          <p:cNvPr id="134" name="Shape 134"/>
          <p:cNvSpPr txBox="1"/>
          <p:nvPr/>
        </p:nvSpPr>
        <p:spPr>
          <a:xfrm>
            <a:off x="2828925" y="1476100"/>
            <a:ext cx="7912500" cy="2096400"/>
          </a:xfrm>
          <a:prstGeom prst="rect">
            <a:avLst/>
          </a:prstGeom>
          <a:solidFill>
            <a:schemeClr val="accent2"/>
          </a:solidFill>
          <a:ln w="38100" cap="flat" cmpd="sng">
            <a:solidFill>
              <a:schemeClr val="accent2"/>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sz="1800">
              <a:solidFill>
                <a:srgbClr val="FFFFFF"/>
              </a:solidFill>
            </a:endParaRPr>
          </a:p>
          <a:p>
            <a:pPr lvl="0" rtl="0">
              <a:spcBef>
                <a:spcPts val="0"/>
              </a:spcBef>
              <a:buNone/>
            </a:pPr>
            <a:r>
              <a:rPr lang="en-US" sz="1800" b="1">
                <a:solidFill>
                  <a:schemeClr val="dk2"/>
                </a:solidFill>
              </a:rPr>
              <a:t>What are Open Resources?</a:t>
            </a:r>
          </a:p>
          <a:p>
            <a:pPr marL="457200" lvl="0" indent="-342900" rtl="0">
              <a:spcBef>
                <a:spcPts val="0"/>
              </a:spcBef>
              <a:buClr>
                <a:schemeClr val="dk2"/>
              </a:buClr>
              <a:buSzPct val="100000"/>
              <a:buChar char="●"/>
            </a:pPr>
            <a:r>
              <a:rPr lang="en-US" sz="1800">
                <a:solidFill>
                  <a:schemeClr val="dk2"/>
                </a:solidFill>
              </a:rPr>
              <a:t>Openly available educational resources (e.g. textbooks, lesson plans, videos, animations,etc.) </a:t>
            </a:r>
          </a:p>
          <a:p>
            <a:pPr marL="457200" lvl="0" indent="-342900" rtl="0">
              <a:spcBef>
                <a:spcPts val="0"/>
              </a:spcBef>
              <a:buClr>
                <a:schemeClr val="dk2"/>
              </a:buClr>
              <a:buSzPct val="100000"/>
              <a:buChar char="●"/>
            </a:pPr>
            <a:r>
              <a:rPr lang="en-US" sz="1800">
                <a:solidFill>
                  <a:schemeClr val="dk2"/>
                </a:solidFill>
              </a:rPr>
              <a:t>Many of these resources were traditionally only offered through formal education systems</a:t>
            </a:r>
          </a:p>
          <a:p>
            <a:pPr lvl="0" rtl="0">
              <a:spcBef>
                <a:spcPts val="0"/>
              </a:spcBef>
              <a:buNone/>
            </a:pPr>
            <a:endParaRPr sz="1800" b="1">
              <a:solidFill>
                <a:schemeClr val="dk2"/>
              </a:solidFill>
            </a:endParaRPr>
          </a:p>
        </p:txBody>
      </p:sp>
      <p:pic>
        <p:nvPicPr>
          <p:cNvPr id="135" name="Shape 135" descr="http://wiki.ubc.ca/images/a/a0/5rs.PNG"/>
          <p:cNvPicPr preferRelativeResize="0"/>
          <p:nvPr/>
        </p:nvPicPr>
        <p:blipFill>
          <a:blip r:embed="rId4">
            <a:alphaModFix/>
          </a:blip>
          <a:stretch>
            <a:fillRect/>
          </a:stretch>
        </p:blipFill>
        <p:spPr>
          <a:xfrm>
            <a:off x="707887" y="1476100"/>
            <a:ext cx="1872889" cy="2096399"/>
          </a:xfrm>
          <a:prstGeom prst="rect">
            <a:avLst/>
          </a:prstGeom>
          <a:noFill/>
          <a:ln w="9525" cap="flat" cmpd="sng">
            <a:solidFill>
              <a:srgbClr val="000000"/>
            </a:solidFill>
            <a:prstDash val="solid"/>
            <a:round/>
            <a:headEnd type="none" w="med" len="med"/>
            <a:tailEnd type="none" w="med" len="me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554925" y="365750"/>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b="0" i="0" u="none" strike="noStrike" cap="none">
                <a:solidFill>
                  <a:srgbClr val="434343"/>
                </a:solidFill>
                <a:latin typeface="Libre Baskerville"/>
                <a:ea typeface="Libre Baskerville"/>
                <a:cs typeface="Libre Baskerville"/>
                <a:sym typeface="Libre Baskerville"/>
              </a:rPr>
              <a:t>Finding </a:t>
            </a:r>
            <a:r>
              <a:rPr lang="en-US" sz="4000">
                <a:solidFill>
                  <a:srgbClr val="434343"/>
                </a:solidFill>
              </a:rPr>
              <a:t>&amp;</a:t>
            </a:r>
            <a:r>
              <a:rPr lang="en-US" sz="4000" b="0" i="0" u="none" strike="noStrike" cap="none">
                <a:solidFill>
                  <a:srgbClr val="434343"/>
                </a:solidFill>
                <a:latin typeface="Libre Baskerville"/>
                <a:ea typeface="Libre Baskerville"/>
                <a:cs typeface="Libre Baskerville"/>
                <a:sym typeface="Libre Baskerville"/>
              </a:rPr>
              <a:t> Using Open Resources</a:t>
            </a:r>
          </a:p>
        </p:txBody>
      </p:sp>
      <p:pic>
        <p:nvPicPr>
          <p:cNvPr id="141" name="Shape 141" descr="noun_128633_cc.png"/>
          <p:cNvPicPr preferRelativeResize="0"/>
          <p:nvPr/>
        </p:nvPicPr>
        <p:blipFill>
          <a:blip r:embed="rId3">
            <a:alphaModFix amt="50000"/>
          </a:blip>
          <a:stretch>
            <a:fillRect/>
          </a:stretch>
        </p:blipFill>
        <p:spPr>
          <a:xfrm>
            <a:off x="554925" y="4085000"/>
            <a:ext cx="2178824" cy="2017849"/>
          </a:xfrm>
          <a:prstGeom prst="rect">
            <a:avLst/>
          </a:prstGeom>
          <a:noFill/>
          <a:ln>
            <a:noFill/>
          </a:ln>
        </p:spPr>
      </p:pic>
      <p:sp>
        <p:nvSpPr>
          <p:cNvPr id="142" name="Shape 142"/>
          <p:cNvSpPr txBox="1"/>
          <p:nvPr/>
        </p:nvSpPr>
        <p:spPr>
          <a:xfrm>
            <a:off x="2843325" y="3868400"/>
            <a:ext cx="7759499" cy="2172900"/>
          </a:xfrm>
          <a:prstGeom prst="rect">
            <a:avLst/>
          </a:prstGeom>
          <a:noFill/>
          <a:ln>
            <a:noFill/>
          </a:ln>
        </p:spPr>
        <p:txBody>
          <a:bodyPr lIns="91425" tIns="91425" rIns="91425" bIns="91425" anchor="ctr" anchorCtr="0">
            <a:noAutofit/>
          </a:bodyPr>
          <a:lstStyle/>
          <a:p>
            <a:pPr lvl="0" rtl="0">
              <a:spcBef>
                <a:spcPts val="0"/>
              </a:spcBef>
              <a:buNone/>
            </a:pPr>
            <a:r>
              <a:rPr lang="en-US" sz="2000" b="1">
                <a:solidFill>
                  <a:schemeClr val="dk2"/>
                </a:solidFill>
              </a:rPr>
              <a:t>Making it Simple</a:t>
            </a:r>
          </a:p>
          <a:p>
            <a:pPr lvl="0" rtl="0">
              <a:spcBef>
                <a:spcPts val="0"/>
              </a:spcBef>
              <a:buNone/>
            </a:pPr>
            <a:endParaRPr sz="2000" b="1">
              <a:solidFill>
                <a:schemeClr val="dk2"/>
              </a:solidFill>
            </a:endParaRPr>
          </a:p>
          <a:p>
            <a:pPr marL="457200" lvl="0" indent="-355600" rtl="0">
              <a:spcBef>
                <a:spcPts val="0"/>
              </a:spcBef>
              <a:buClr>
                <a:schemeClr val="dk2"/>
              </a:buClr>
              <a:buSzPct val="100000"/>
              <a:buChar char="●"/>
            </a:pPr>
            <a:r>
              <a:rPr lang="en-US" sz="2000">
                <a:solidFill>
                  <a:schemeClr val="dk2"/>
                </a:solidFill>
              </a:rPr>
              <a:t>Understanding licenses  (</a:t>
            </a:r>
            <a:r>
              <a:rPr lang="en-US" sz="1300" u="sng">
                <a:solidFill>
                  <a:schemeClr val="hlink"/>
                </a:solidFill>
                <a:hlinkClick r:id="rId4"/>
              </a:rPr>
              <a:t>http://copyright.ubc.ca/</a:t>
            </a:r>
            <a:r>
              <a:rPr lang="en-US" sz="1300">
                <a:solidFill>
                  <a:schemeClr val="dk2"/>
                </a:solidFill>
              </a:rPr>
              <a:t>)</a:t>
            </a:r>
          </a:p>
          <a:p>
            <a:pPr marL="457200" lvl="0" indent="-355600" rtl="0">
              <a:spcBef>
                <a:spcPts val="0"/>
              </a:spcBef>
              <a:buClr>
                <a:schemeClr val="dk2"/>
              </a:buClr>
              <a:buSzPct val="100000"/>
              <a:buChar char="●"/>
            </a:pPr>
            <a:r>
              <a:rPr lang="en-US" sz="2000">
                <a:solidFill>
                  <a:schemeClr val="dk2"/>
                </a:solidFill>
              </a:rPr>
              <a:t>Narrowing the search </a:t>
            </a:r>
          </a:p>
          <a:p>
            <a:pPr marL="457200" lvl="0" indent="-355600" rtl="0">
              <a:spcBef>
                <a:spcPts val="0"/>
              </a:spcBef>
              <a:buClr>
                <a:schemeClr val="dk2"/>
              </a:buClr>
              <a:buSzPct val="100000"/>
              <a:buChar char="●"/>
            </a:pPr>
            <a:r>
              <a:rPr lang="en-US" sz="2000">
                <a:solidFill>
                  <a:schemeClr val="dk2"/>
                </a:solidFill>
              </a:rPr>
              <a:t>Assessment of content </a:t>
            </a:r>
          </a:p>
        </p:txBody>
      </p:sp>
      <p:sp>
        <p:nvSpPr>
          <p:cNvPr id="143" name="Shape 143"/>
          <p:cNvSpPr txBox="1"/>
          <p:nvPr/>
        </p:nvSpPr>
        <p:spPr>
          <a:xfrm>
            <a:off x="2828925" y="1476100"/>
            <a:ext cx="7912500" cy="2096400"/>
          </a:xfrm>
          <a:prstGeom prst="rect">
            <a:avLst/>
          </a:prstGeom>
          <a:solidFill>
            <a:schemeClr val="accent2"/>
          </a:solidFill>
          <a:ln w="38100" cap="flat" cmpd="sng">
            <a:solidFill>
              <a:schemeClr val="accent2"/>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sz="1800">
              <a:solidFill>
                <a:srgbClr val="FFFFFF"/>
              </a:solidFill>
            </a:endParaRPr>
          </a:p>
          <a:p>
            <a:pPr lvl="0" rtl="0">
              <a:spcBef>
                <a:spcPts val="0"/>
              </a:spcBef>
              <a:buNone/>
            </a:pPr>
            <a:r>
              <a:rPr lang="en-US" sz="1800" b="1">
                <a:solidFill>
                  <a:schemeClr val="dk2"/>
                </a:solidFill>
              </a:rPr>
              <a:t>What is a real barrier to using Open Resources?</a:t>
            </a:r>
          </a:p>
          <a:p>
            <a:pPr marL="457200" lvl="0" indent="-342900" rtl="0">
              <a:spcBef>
                <a:spcPts val="0"/>
              </a:spcBef>
              <a:buClr>
                <a:schemeClr val="dk2"/>
              </a:buClr>
              <a:buSzPct val="100000"/>
              <a:buChar char="●"/>
            </a:pPr>
            <a:r>
              <a:rPr lang="en-US" sz="1800">
                <a:solidFill>
                  <a:schemeClr val="dk2"/>
                </a:solidFill>
              </a:rPr>
              <a:t>Too much content makes it too hard to find</a:t>
            </a:r>
          </a:p>
          <a:p>
            <a:pPr marL="457200" lvl="0" indent="-342900" rtl="0">
              <a:spcBef>
                <a:spcPts val="0"/>
              </a:spcBef>
              <a:buClr>
                <a:schemeClr val="dk2"/>
              </a:buClr>
              <a:buSzPct val="100000"/>
              <a:buChar char="●"/>
            </a:pPr>
            <a:r>
              <a:rPr lang="en-US" sz="1800">
                <a:solidFill>
                  <a:schemeClr val="dk2"/>
                </a:solidFill>
              </a:rPr>
              <a:t>Licensing is complicated</a:t>
            </a:r>
          </a:p>
          <a:p>
            <a:pPr marL="457200" lvl="0" indent="-342900" rtl="0">
              <a:spcBef>
                <a:spcPts val="0"/>
              </a:spcBef>
              <a:buClr>
                <a:schemeClr val="dk2"/>
              </a:buClr>
              <a:buSzPct val="100000"/>
              <a:buChar char="●"/>
            </a:pPr>
            <a:r>
              <a:rPr lang="en-US" sz="1800">
                <a:solidFill>
                  <a:schemeClr val="dk2"/>
                </a:solidFill>
              </a:rPr>
              <a:t>Lack of strategy</a:t>
            </a:r>
          </a:p>
          <a:p>
            <a:pPr lvl="0" rtl="0">
              <a:spcBef>
                <a:spcPts val="0"/>
              </a:spcBef>
              <a:buNone/>
            </a:pPr>
            <a:endParaRPr sz="1800" b="1">
              <a:solidFill>
                <a:schemeClr val="dk2"/>
              </a:solidFill>
            </a:endParaRPr>
          </a:p>
        </p:txBody>
      </p:sp>
      <p:pic>
        <p:nvPicPr>
          <p:cNvPr id="144" name="Shape 144" descr="http://www3.nd.edu/~networks/Image%20Gallery/Large%20Images/Opte%20Project_lg.png"/>
          <p:cNvPicPr preferRelativeResize="0"/>
          <p:nvPr/>
        </p:nvPicPr>
        <p:blipFill>
          <a:blip r:embed="rId5">
            <a:alphaModFix/>
          </a:blip>
          <a:stretch>
            <a:fillRect/>
          </a:stretch>
        </p:blipFill>
        <p:spPr>
          <a:xfrm>
            <a:off x="637350" y="1476100"/>
            <a:ext cx="2096400" cy="2096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554925" y="365750"/>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b="0" i="0" u="none" strike="noStrike" cap="none">
                <a:solidFill>
                  <a:srgbClr val="434343"/>
                </a:solidFill>
                <a:latin typeface="Libre Baskerville"/>
                <a:ea typeface="Libre Baskerville"/>
                <a:cs typeface="Libre Baskerville"/>
                <a:sym typeface="Libre Baskerville"/>
              </a:rPr>
              <a:t>Finding and Using Open Resources</a:t>
            </a:r>
          </a:p>
        </p:txBody>
      </p:sp>
      <p:pic>
        <p:nvPicPr>
          <p:cNvPr id="150" name="Shape 150" descr="noun_128633_cc.png"/>
          <p:cNvPicPr preferRelativeResize="0"/>
          <p:nvPr/>
        </p:nvPicPr>
        <p:blipFill>
          <a:blip r:embed="rId3">
            <a:alphaModFix amt="50000"/>
          </a:blip>
          <a:stretch>
            <a:fillRect/>
          </a:stretch>
        </p:blipFill>
        <p:spPr>
          <a:xfrm>
            <a:off x="554925" y="4085000"/>
            <a:ext cx="2178824" cy="2017849"/>
          </a:xfrm>
          <a:prstGeom prst="rect">
            <a:avLst/>
          </a:prstGeom>
          <a:noFill/>
          <a:ln>
            <a:noFill/>
          </a:ln>
        </p:spPr>
      </p:pic>
      <p:sp>
        <p:nvSpPr>
          <p:cNvPr id="151" name="Shape 151"/>
          <p:cNvSpPr txBox="1"/>
          <p:nvPr/>
        </p:nvSpPr>
        <p:spPr>
          <a:xfrm>
            <a:off x="2843325" y="3868400"/>
            <a:ext cx="7759499" cy="2172900"/>
          </a:xfrm>
          <a:prstGeom prst="rect">
            <a:avLst/>
          </a:prstGeom>
          <a:noFill/>
          <a:ln>
            <a:noFill/>
          </a:ln>
        </p:spPr>
        <p:txBody>
          <a:bodyPr lIns="91425" tIns="91425" rIns="91425" bIns="91425" anchor="ctr" anchorCtr="0">
            <a:noAutofit/>
          </a:bodyPr>
          <a:lstStyle/>
          <a:p>
            <a:pPr lvl="0" rtl="0">
              <a:spcBef>
                <a:spcPts val="0"/>
              </a:spcBef>
              <a:buNone/>
            </a:pPr>
            <a:r>
              <a:rPr lang="en-US" sz="2000" b="1">
                <a:solidFill>
                  <a:schemeClr val="dk2"/>
                </a:solidFill>
              </a:rPr>
              <a:t>Making it Simple </a:t>
            </a:r>
            <a:r>
              <a:rPr lang="en-US">
                <a:solidFill>
                  <a:schemeClr val="dk2"/>
                </a:solidFill>
              </a:rPr>
              <a:t> (</a:t>
            </a:r>
            <a:r>
              <a:rPr lang="en-US" u="sng">
                <a:solidFill>
                  <a:schemeClr val="hlink"/>
                </a:solidFill>
                <a:hlinkClick r:id="rId4"/>
              </a:rPr>
              <a:t>http://guides.library.ubc.ca/open_education</a:t>
            </a:r>
            <a:r>
              <a:rPr lang="en-US">
                <a:solidFill>
                  <a:schemeClr val="dk2"/>
                </a:solidFill>
              </a:rPr>
              <a:t>)</a:t>
            </a:r>
          </a:p>
          <a:p>
            <a:pPr lvl="0" rtl="0">
              <a:spcBef>
                <a:spcPts val="0"/>
              </a:spcBef>
              <a:buNone/>
            </a:pPr>
            <a:endParaRPr sz="2000">
              <a:solidFill>
                <a:schemeClr val="dk2"/>
              </a:solidFill>
            </a:endParaRPr>
          </a:p>
          <a:p>
            <a:pPr marL="457200" lvl="0" indent="-355600" rtl="0">
              <a:spcBef>
                <a:spcPts val="0"/>
              </a:spcBef>
              <a:buClr>
                <a:schemeClr val="dk2"/>
              </a:buClr>
              <a:buSzPct val="100000"/>
              <a:buChar char="●"/>
            </a:pPr>
            <a:r>
              <a:rPr lang="en-US" sz="2000">
                <a:solidFill>
                  <a:schemeClr val="dk2"/>
                </a:solidFill>
              </a:rPr>
              <a:t>Open Education Repositories</a:t>
            </a:r>
          </a:p>
          <a:p>
            <a:pPr marL="457200" lvl="0" indent="-355600" rtl="0">
              <a:spcBef>
                <a:spcPts val="0"/>
              </a:spcBef>
              <a:buClr>
                <a:schemeClr val="dk2"/>
              </a:buClr>
              <a:buSzPct val="100000"/>
              <a:buChar char="●"/>
            </a:pPr>
            <a:r>
              <a:rPr lang="en-US" sz="2000">
                <a:solidFill>
                  <a:schemeClr val="dk2"/>
                </a:solidFill>
              </a:rPr>
              <a:t>Open Textbooks</a:t>
            </a:r>
          </a:p>
          <a:p>
            <a:pPr marL="457200" lvl="0" indent="-355600" rtl="0">
              <a:spcBef>
                <a:spcPts val="0"/>
              </a:spcBef>
              <a:buClr>
                <a:schemeClr val="dk2"/>
              </a:buClr>
              <a:buSzPct val="100000"/>
              <a:buChar char="●"/>
            </a:pPr>
            <a:r>
              <a:rPr lang="en-US" sz="2000">
                <a:solidFill>
                  <a:schemeClr val="dk2"/>
                </a:solidFill>
              </a:rPr>
              <a:t>Open Data</a:t>
            </a:r>
          </a:p>
          <a:p>
            <a:pPr marL="457200" lvl="0" indent="-355600" rtl="0">
              <a:spcBef>
                <a:spcPts val="0"/>
              </a:spcBef>
              <a:buClr>
                <a:schemeClr val="dk2"/>
              </a:buClr>
              <a:buSzPct val="100000"/>
              <a:buChar char="●"/>
            </a:pPr>
            <a:r>
              <a:rPr lang="en-US" sz="2000">
                <a:solidFill>
                  <a:schemeClr val="dk2"/>
                </a:solidFill>
              </a:rPr>
              <a:t>Open Access Journals</a:t>
            </a:r>
          </a:p>
        </p:txBody>
      </p:sp>
      <p:grpSp>
        <p:nvGrpSpPr>
          <p:cNvPr id="152" name="Shape 152"/>
          <p:cNvGrpSpPr/>
          <p:nvPr/>
        </p:nvGrpSpPr>
        <p:grpSpPr>
          <a:xfrm>
            <a:off x="554925" y="1390475"/>
            <a:ext cx="10186500" cy="2274000"/>
            <a:chOff x="554925" y="1390475"/>
            <a:chExt cx="10186500" cy="2274000"/>
          </a:xfrm>
        </p:grpSpPr>
        <p:pic>
          <p:nvPicPr>
            <p:cNvPr id="153" name="Shape 153" descr="data:image/jpeg;base64,/9j/4AAQSkZJRgABAQAAAQABAAD/2wCEAAkGBxEOEhUQEA8QEBAVERAWEBcQFRAWFRUWFRUXFxYWFxYYKCogGBolGxUVITEhJSkrLy4uFx8zODMtNygtLisBCgoKDg0OGxAQGysfICItLS0tLS0rNy0tLS0rLS0tLS0tLSsvLS0tLS0tKy0tLS0tLS0tLS0tLS0tLS0tLTctLf/AABEIAOEA4QMBIgACEQEDEQH/xAAcAAEAAwEBAQEBAAAAAAAAAAAABQcIBgQCAQP/xABMEAABAwIBBQkNBgQEBgMAAAABAAIDBBEFBgcSITETFjRBYXGRs9EyNVFSVFVyc3SBkpOyCBQiQqGxFzOC0iNTYvBjlKLBwtMkQ8P/xAAZAQEBAQEBAQAAAAAAAAAAAAAAAwQCAQX/xAAjEQACAgEDBAMBAAAAAAAAAAAAAQIDERMxMgQSIVEUQWEi/9oADAMBAAIRAxEAPwC7KqoZCx0kj2sjY0ue55Aa1oFySTsAChN/GF+c6L58XamcHvZXex1PVuWVFaqpTJzs7TVe/jC/OdF8+LtTfxhfnOi+fF2rKiKvxl7J6/4ar38YX5zovnxdqb+ML850Xz4u1ZURPjL2Nf8ADVe/jC/OdF8+LtTfxhfnOi+fF2rKiJ8Zexr/AIar38YX5zovnxdqb+ML850Xz4u1ZURPjL2Nf8NV7+ML850Xz4u1N/GF+c6L58XasqInxl7Gv+Gq9/GF+c6L58Xam/jC/OdF8+LtWVET4y9jX/DVe/jC/OdF8+LtTfxhfnOi+fF2rKiJ8Zexr/hqvfxhfnOi+fF2pv4wvznRfPi7VlRE+MvY1/w1Xv4wvznRfPi7U38YX5zovnxdqyoifGXsa/4ar38YX5zovnxdqb+ML850Xz4u1ZURPjL2Nf8ADVe/jC/OdF8+LtTfxhfnOi+fF2rKiJ8Zexr/AIar38YX5zovnxdqb+ML850Xz4u1ZURPjL2Nf8NV7+ML850Xz4u1S+HYhFVMEsEsc0RvovjcHNNjY2I1aiCFj1aRzKd6IPTquvkUralBZO4WdzO6RfiKJUgM4Peyu9iqercsqLVecHvZXexVPVuWVFq6bZme/wCj14Xh0tXMyngbpyyO0YwS1tzYnadQ1Arq/wCFOMeSN+dT/wBy8GbLvrR+uPVvWo17bbKLwjyutSWWZYx/IbEMOi3eqgEcWm1lxJC78Tr2FmkniK5xaFz8d7B7VD+z1npUqm5RyzmyKi8IIiFUJnX0WbPFZ42TR0rXRyMa9h3aAXa4XBsXXGor+/8ACnGPJG/Op/7lfeRnAKT2Sn6tqmH7DzFY3fLJp0o4MbA31qYybyYq8Tc9lJEJXRhpku+Nlg4kDuiL7CoWLuRzD9lbv2eP59Z6mn+qRaZycY5IwinLBzX8KcY8kb86n/uT+FOMeSN+dTf3LSiLLrzL6MTM8ma3GG6/uV/Rmpj+mkoPFsmq6j11NHURNG1zmOLBzvbdv6rWi/C2+o6wvV1Evs80UY2RXrnPzZxSxvrKGMRVDGufJHGLMmaNbtFo2SWuRbbs261RS0wmprwQnBxYRF1OQeRU+MSkNO5U7CN3lIvbj0GD8zyOLYL3PED02kss8SbeEc1BC6RwZGx0j3dy1jXOceZo1ldhhea3FqkX+7CBp2Goe1h+AXcPeAr8yZyVpMMj0KaENNvxvdZ0jz4XP4+bZyKaCyy6h/RojSvsoVmZGvI11NID4LzH/wAV5KzMzicetjqWbkbI5pPNpAD9VoZfi415nWlEyZjeTNbQcKpJoW+MRpR/Mbdt/eohbIkjDgWuAcCLEEAgjwEcayVlRIx1ZUmJjY4vvMwjawANDWvLRYDZcC/vWiq1z8MjZWokYtI5lO9EHp1XXyLNy0jmU70QenVdfIueo4o9o3O5REWQ0kBnB72V3sVT1bllRarzg97K72Kp6tyyotXTbMz3/R0+bLvrR+uPVvWpFlvNl31o/XHq3rUi46jkd08Suc/Hewe1Q/s9Z6Whc/Hewe1Q/s9Z6Ven4k7uQQohVyJrHIzgFJ7JT9W1TD9h5lD5GcApPZKfq2qYfsPMvmvc3LYxpF3I5h+yt37PH8+s9TT/AFSKoou5HMP2Vu/Z4/n1nqaf6pFtt4MzV8y71nvPnM9uJgB7gPukGwkfnl8C0IqOzx5M1tXiAlp6SeaP7tC3SjbcaQdISL+HWOlZqWu7yWt4+CtaHG6qncHQ1VRE4bNCR4HvF7H3rRWarKeTFKLdZ7GeKV0UrgLB5DWuDrcRLXtvbjvzKksPzb4tO4NFE+Mcbp3MY0cpudI+4FX5kFku3CKRtOHB8hc58zwLBz3WBsPAAAByBUvcWvBxUpZ8nRrJGVFK2CsqYm20WVM4aBxDTNh7hqWpMo8bhw6nkqp3WYxpIGq73flY2+1xNgFk6uqnTyPmf3ckj3v9J7i425LlOnT8sXPY/rg+GyVk8VNELySyNY2+wX2uPIACTyBatydwWLD6eOlhFmRtAvqu535nu/1ONyedUpmDwwS1stQRfcILN5HyusD8LHj+pX6FzfLLwe0x8ZPPXVkdPG+WV7Y42Nc57nbA0C5JVC5YZ3Kuqe5lCTS0+xrgBuzx4xce4B8A18q6b7QGNFkUFC023VxlltxtjI0GnkLzf+hUgu6a01lnls2nhHuqMYqpDpPqql58LpZT+51L3YXlhiNIQYa6oFuJ73SNPIWvuFBotHaiHcy5sms8+kx0dfEGSBjtCWC+i5wBsHR6y0nULgkXOwKmi4nW7W463c51n9V+IuYwUXlHspuW4WkcyneiD06rr5Fm5aRzKd6IPTquvkUuo4opRudyiIshpIDOD3srvYqnq3LKi1XnB72V3sVT1bllRaum2Znv+jp82XfWj9ceretSLLWbRwGK0ZP+f+7HAfqVqULjqOR3TxK5z8d7B7VD+z1npaIz6xl2FkjY2pgLuYkt/dwWd1Xp+JO7kEKIVciaxyM4BSeyU/VtUw/YeZRWSUZZQ0rTtFLTg/LapOZwa0k6gGkn3BfNe5uWxjaLuRzD9lbv2eP59Z6mn+qRVFF3I5h+yt37PH8+s9TT/VIttvBmavmXegRUDnvr5o8SDY55o2/dIDaOSRouXy3NmnbqCxwh3PBolLtWS/kWSaTKSuhOlHXVbSP+NKR72kkH3hXPmjzgTYi51HWFrp2x6ccgAaZGggODwNWkNIG4tcHZq19zpcVk5japPB5c6+QuIVpNTDUvqmMuW0zg1pYOMxBtg88/4uU7FR5BGoggjaDqI5CFskrPOe/A2Utc2aMBrKmMvcB/msOi8+8Fh57+FVos89rOLYfZ0v2d2jRrTx6VKDzAS2/cq4lRv2e64NqKqAnXJDFI0eHcnOa7rWq8lG7mylfFGf8AP44nEYwdgpI7e+SS6rRXH9oTCnaVNWAXbZ8Eh8Bvps//AEVOLXS8wRmsWJMIiKhwEREAWkcyneiD06rr5Fm5aRzKd6IPTquvkWfqOKLUbncoiLIaSAzg97K72Kp6tyyotV5we9ld7FU9W5ZUWrptmZ7/AKPXhFcaWeGoF7wzRSWG07m8OI94Fvetd0s7ZWNkYQ5j2tcwjYQ4XB6Cscq4czuX7Imtw6seGAG1JI4/hsf/AKXE7NfcnltqsL+3wbWUeUyx4LXylwdlfTS0shs2VhbcbWna1w5iAfcssY/gdRh0pgqozG8E6J/K8D8zHfmb/s2WuQV/CtoYp27nNFHKw7WyNa5vQ7Uo12OBWcO4x4upyAyNmxedoDCKRrx94kNw3RB1xtPG8jVq2XueXQceROFtOkMNog69x/gRajyatSnIowwBrWhrRsDQABzAbFSXUZXhHEacPyfrGgCwFgBYW8C5vOPjIocOqJbgPdGY4r8ckg0W89rk8zSp+tq44GOlle2ONgJe55Aa0DjJKzhnPy2OLzNbFdtHCXbiDcF7jqMrhxatQHECfDYSqg5MpOSijigLK2/s8fz6z1NP9UiqRW39nj+fWepp/qkWu7gzPVyLvWeM+/fQeyQfXKtDqFxfJOgrZN1qaSGeTRDdJ4udEXIHNrPSsdc+2WTTOPcsGT1a2YfJ+Z1S7EHNLadsT443EWEj3kX0fCAAbnZc24ja1KXIjDIXBzMOpQ4bCYmOI5tK9ip9oAFgLAagAqzv7lhInCrDyfSo77QtS109JECNJkMz3DjAkc0N6TG7oVtZSZRU2GwmepkDW2Og0WL5HcTWN4z+g47LMOVOOyYlVSVcosXkBrRrDGN1NYDx2HHxkk8a8oi3LItksYP7ZFY6cNrYarXoNdoygccbxov6AdLnaFqunmbI1r2ODmOa1zHN1hzXC4IPgIKxwrRzVZyBQhtDWuP3a53GU69xvr0X/wDDvsP5ebuaX15/pHFU8eGXRlFgsWIU8lLOLxyNtcWu1w1te2/5gQCOZZpywyMq8JeRMwvgv+CdgO5uF7C/iO/0n3XWpIZmvaHMcHNIBaWkEEHYQRtC+ntB1EXBFiCoQscC04KRjZL8XGdi1dU5G4bK4ukw6jc47SYYrnnNta9eHYDSUvB6SngPhiijYeloVvkL0S0f0z1ktmzxDECHOjNJAdslQ0gkf6I9Tne+w5Vy2LURpp5qcm5imljva19BxaDbltf3rX6zJnapNxxaptazzFI3+uNulfwfiDl7Va5SwzyytRRyC0jmU70QenVdfIs3LSOZTvRB6dV18idRxQo3O5REWQ0kBnB72V3sVT1bllRarzg97K32Kp6tyyotXTbMz3/QREWkgdjkvnKxDDgI2yiohGyOo0naI8DX900clyORd5RZ84SBu9BM13HuL43j/q0VSSKcqoM7VkkX07PhQW1UtfflbTD9d0URimfIkWpaGxt3VRJs/oZt+IKnEXKogjp2yJvKXKytxN16qdz2g3bG38MTT4QwaieU3PKoREVUktibbe4XWZvstTgr5ninFRurI22Mm56OgXG/cm/dfouTRHFNYYTa8ouH+Or/ADY3/mT/AOtP46v82N/5k/8ArVPIp6MPR3qyLefn1l/LhsYPLUOP6BihsUzyYlMNGIU9MPCxhe/3F5I/RV0i9VMF9HjskerEcRmqnmWomkmkP5pHOcbeAX2DkGpeVEVDhsIiICeyZyxrsM1Us7hHe5ik/HEfD+A9yTxltiVYuGZ8iBapoLnxqeTb/Q8aviKpxFxKuMt0dqySL6bnwoLa6WvB5G0xHTui8dbnzhAO4UE7ncW7PjYPfo6SpFFxoQOtaR3eP518SrAWMe2kjOq1PcP+afxDnborhnvLiXOJc4klxcSSSdpJO0r5RVjFR2JuTe4WkcyneiD06rr5Fm5aRzKd6IPTquvkUOo4orRudyiIshpIjLGISUNUx3cuppgeYsIKz9vep/Fd8TloTKrgdR7PL9JVILRRszNfuiK3vU/iu+Jyb3qfxXfE5SqK+WQIre9T+K74nJvep/Fd8TlKomWCK3vU/iu+Jyb3qfxXfE5SqJlgit71P4rvicm96n8V3xOUqiZYIre9T+K74nJvep/Fd8TlKomWCK3vU/iu+Jyb3qfxXfE5SqJlgit71P4rvicm96n8V3xOUqiZYIre9T+K74nJvep/Fd8TlKomWCK3vU/iu+Jyb3qfxXfE5SqJlgit71P4rvicm96n8V3xOUqiZYIre9T+K74nJvep/Fd8TlKomWCK3vU/iu+Jyb3qfxXfE5SqJlgit71P4rvicrtzX0zYcOiYwEND57XN9sryf3VTq3s3XAI/Sm6xyjdxLU8jpkRFlNRFZVcDqPZ5fpKpBXflVwOo9nl+kqkFpp2Zmv3QREViAREQBERAEREAREQBERAEREAREQBERAEREAREQBERAFb2brgEfpTdY5VCrezdcAj9KbrHKV3EtTyOmREWU1EVlVwOo9nl+kqkFd+VXA6j2eX6SqQWmnZma/dBfmkPCv0q7Mm6aM0kBMbCdwivdrfFC7nPtJwh3FJovubunek7918Ls4P0DtPMvxWJkDjFHBTFkkkcUum8yadhpgn8JB49VhbkK4nHJopKiV8A0Yi9xYLWFvCBxAm5tyrlSy8YO3FJJ5P5w4bPINJkEzm2vdsby23hva1l5VdOG972exjq1SzV5Cfdk9nDtwERF2TCIiAIiIAiIgCIiAIiIAiIgCIiAK3s3XAI/Sm6xyqFW9m64BH6U3WOUruJankdMiIspqIrKrgdR7PL9JVIK78quB1Hs8v0lUgtNOzM1+6CvHJnglP6iL6QqOV45M8Ep/URfSF5dsKN2UjP3TvSd+6+F9z9070nfuvhXRFncZG5JU9bT7rK6UO3R7fwOaBYW8IPhXJ4xTNhnliZfRZI9rdLWbA2F1ZWbLgZ9dJ+zVXeUvC6j18v1FSg33srNJQTLaweMvoYmja6lYBfwmOygsOyBpI2hs7nSyEa/wARYP6WjX+qnMIkLKCJw2tpWEc4juFTNRVSSv3WR7nyE3LnE3vyHi5LbFOEW84ZSckksrJ2mVmRDaeMz0xcWtF5GONyG8bmnk8B6VzGTlCypqYoZNLQe4h2iQD3JOo+5Wxk3UGqoonSfiL4i15P5rXaSee36qssjW2r4R4JHjoa4LuMnhp/RxKKymvs6HGcgAJIWUpfov092dKQ4MDdGx1AXOs6l/DLDJKGipWyRabniRge552gg8Q1DXZdZlrjjqGAPjaDI92gwnY02J0iOPZsVTVuIzVBJmmkkv4ziR7m7B7l5X3S8iztjlYOuyWyPpqiBtTNM/RdpXa3RYG6Li2xcb32cimoclMKlOhG4Pf/AKJyXdF/+y4vBMm6uvaND8MAJ0XSudoXvr0G67nmHvXTUGREVLLHJLXBsjZGFgAYy5DhZo0jc32e9Jb7nsdtiEyyyT+4BssT3Phc7ROlbSY7aNY2g2K82ReDRV07opS8NERcNAgG4c0cYPhXd5xx/wDBf6yH6wuVzXcKf6h31sXqk3Bs8cUrEj1z5v8ASqtzjc9lMI2Oc99nO0iXAsbsF9XuuvDltk9BQugMYfubtISkuu46JbrF9QNieLiXSZf5Ry0ehDD+F8jS4v1HRANrNB4+X/YrOpqpJTeSR8h8L3Ocf1SHc8Ns8s7V4SO/xfIemZSySwGR0gj3Rhc4EECzjqAG1t+lV21pOoC5NgAOMnYFbOb3EfvFII3G7oiY3X427We7RNv6VymBYBo4oYCPwQvdJr8UWdH+rmdBSMmspns4p4aJHGcjaSjpXTPdMZGxjUHN0TIbAC1tmkehV+rAzp4lripWnZeST6WD6/0VfrqvOMs4sxnCCIioTCt7N1wCP0puscqhVvZuuAR+lN1jlK7iWp5HTIiLKaiKyq4HUezy/SVSCu/KrgdR7PL9JVILTTszNfugrxyZ4JT+oi+kKjl1NDl5VwRsiYymLWMa1ukyUmzRYXs8a11ZFy2OapqL8npkzeVZJOnBrJPdP4zzKIx/Jiega18pjcHOLRoFx12vruByqV/iNWf5dL8E396jMeyrnr4xFMyANa8PBjbIDcAjaXHVZxXke/PkS7MeDuc2XAz66T9mqu8peF1Hr5fqK92B5XVFDHuMTIC3SLv8RshNzbwOAtq8Chq2pdPI+VwAc9znO0b2uTc2vfUvYxak2JSTikXJhDC6gia3aaVoHOY7BVpT5F17nBpp9Dwuc6PRHLcE39y+8My1rKdjYwYpGNAa0SM2AagLtIPSpB+ceqtqhpwfDaQjo0lwozjsdOUJYydpUyMwuhsXX3OINbf87yNWrldrVZ5E8Og9N30OXkxfGZ6x2lPIXWvotGpreZo/fav44ZXvppWTsDS9hJaHglusEawCDx+FdRg0n7ZzKeZL0iw863B4fX/+DlWRU5j+VM9exsczYWhr9Ibm14N7Ea9Jx1a1BrqEWo4ZzZJOWUXbiET46NzaMfjbCBDo24gLW5bbOVVxgOTdZNURySRSMDZWPkfOHAnRcHHuvxOJt+q+sFy4qKVgiLWTMaLM07hzQNg0htHOF8YxltVVI0AWws4xFe55C4m9uaynGMllIpKcXhnbZx+Av9ZD9YXK5ruFP9nd9bFH4zlhU1kRglZAGEtJLGyB12m41lxH6LwYFjUtDIZYmxucWFp3QOIsSD+UjXqXSg1Bo8c05pnS51f58PqXfUuIUpj+Oy17mvmbG0taWjcw4CxN9ekSotdwWFhnE3mTaOpzdYluFUIybMmGgfSGth6bj+pWe2ijZK+otZ742NeeLRYXEH/q/QKncKwSrklj3OCZp0mOD3McGtFwQ/SOqw28qsnLzFPu1I5oP+JKNzb4bEfjPw36Qo2LMvH2WreI+forDHsRNVUSTcTnHQ5GDU39AFHoi0JYM7eQiIh4Fb2brgEfpTdY5VCrezdcAj9KbrHKV3EtTyOmREWU1EVlVwOo9nl+kqkFd+VXA6j2eX6SqQWmnZma/dBERWIBERAEREAREQBERAEREAREQBERAEREB2+HZwjBCyH7rpuYxrNIy2B0RYG2jybP1XM45jMtdJukpGoWY1uprR4AP+6jkXKgk8o6c21hhERdHIREQBW9m64BH6U3WOVQq3s3XAI/Sm6xyldxLU8jpkRFlNRFZVcDqPZ5fpKpBXflVwOo9nl+kqkFpp2Zmv3QREViAREQBERAEREAREQBERAEREAREQBERAEREAREQBERAFb2brgEfpTdY5VCrezdcAj9KbrHKV3EtTyOmREWU1EVlVwOo9nl+kqkFf8AVU7ZWOjeNJjmlrgeMHUQofehQeSs6X9qtXYoolZW5MphFdG9Cg8lZ0v7U3oUHkrOl/au9ZEtB+yl0V0b0KDyVnS/tTehQeSs6X9qayGg/ZS6K6N6FB5Kzpf2pvQoPJWdL+1NZDQfspdFdG9Cg8lZ0v7U3oUHkrOl/amshoP2UuiujehQeSs6X9qb0KDyVnS/tTWQ0H7KXRXRvQoPJWdL+1N6FB5Kzpf2prIaD9lLoro3oUHkrOl/am9Cg8lZ0v7U1kNB+yl0V0b0KDyVnS/tTehQeSs6X9qayGg/ZS6K6N6FB5Kzpf2pvQoPJWdL+1NZDQfspdFdG9Cg8lZ0v7U3oUHkrOl/amshoP2UuiujehQeSs6X9qb0KDyVnS/tTWQ0H7KXRXRvQoPJWdL+1N6FB5Kzpf2prIaD9lLq3s3XAI/Sm6xy9W9Cg8lZ0v7VJ0FDHTsEcTAxgvYC9hc3O3lK4ssUlgpXW4vJ6URFIsEREAREQBERAEREAREQBERAEREAREQBERAEREAREQBERAEREAREQH4iIgP/2Q=="/>
            <p:cNvPicPr preferRelativeResize="0"/>
            <p:nvPr/>
          </p:nvPicPr>
          <p:blipFill>
            <a:blip r:embed="rId5">
              <a:alphaModFix/>
            </a:blip>
            <a:stretch>
              <a:fillRect/>
            </a:stretch>
          </p:blipFill>
          <p:spPr>
            <a:xfrm>
              <a:off x="554925" y="1390475"/>
              <a:ext cx="2274000" cy="2274000"/>
            </a:xfrm>
            <a:prstGeom prst="rect">
              <a:avLst/>
            </a:prstGeom>
            <a:noFill/>
            <a:ln>
              <a:noFill/>
            </a:ln>
          </p:spPr>
        </p:pic>
        <p:sp>
          <p:nvSpPr>
            <p:cNvPr id="154" name="Shape 154"/>
            <p:cNvSpPr txBox="1"/>
            <p:nvPr/>
          </p:nvSpPr>
          <p:spPr>
            <a:xfrm>
              <a:off x="2828925" y="1476100"/>
              <a:ext cx="7912500" cy="2096400"/>
            </a:xfrm>
            <a:prstGeom prst="rect">
              <a:avLst/>
            </a:prstGeom>
            <a:solidFill>
              <a:schemeClr val="accent2"/>
            </a:solidFill>
            <a:ln w="38100" cap="flat" cmpd="sng">
              <a:solidFill>
                <a:schemeClr val="accent2"/>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sz="1800">
                <a:solidFill>
                  <a:srgbClr val="FFFFFF"/>
                </a:solidFill>
              </a:endParaRPr>
            </a:p>
            <a:p>
              <a:pPr lvl="0" rtl="0">
                <a:spcBef>
                  <a:spcPts val="0"/>
                </a:spcBef>
                <a:buNone/>
              </a:pPr>
              <a:r>
                <a:rPr lang="en-US" sz="1800" b="1">
                  <a:solidFill>
                    <a:schemeClr val="dk2"/>
                  </a:solidFill>
                </a:rPr>
                <a:t>What does the Library do well?</a:t>
              </a:r>
            </a:p>
            <a:p>
              <a:pPr lvl="0" rtl="0">
                <a:spcBef>
                  <a:spcPts val="0"/>
                </a:spcBef>
                <a:buNone/>
              </a:pPr>
              <a:endParaRPr sz="1800" b="1">
                <a:solidFill>
                  <a:schemeClr val="dk2"/>
                </a:solidFill>
              </a:endParaRPr>
            </a:p>
            <a:p>
              <a:pPr lvl="0">
                <a:spcBef>
                  <a:spcPts val="0"/>
                </a:spcBef>
                <a:buNone/>
              </a:pPr>
              <a:r>
                <a:rPr lang="en-US" sz="1800">
                  <a:solidFill>
                    <a:schemeClr val="dk2"/>
                  </a:solidFill>
                </a:rPr>
                <a:t>Provides </a:t>
              </a:r>
              <a:r>
                <a:rPr lang="en-US" sz="1800" u="sng">
                  <a:solidFill>
                    <a:schemeClr val="dk2"/>
                  </a:solidFill>
                </a:rPr>
                <a:t>curated</a:t>
              </a:r>
              <a:r>
                <a:rPr lang="en-US" sz="1800">
                  <a:solidFill>
                    <a:schemeClr val="dk2"/>
                  </a:solidFill>
                </a:rPr>
                <a:t> and </a:t>
              </a:r>
              <a:r>
                <a:rPr lang="en-US" sz="1800" u="sng">
                  <a:solidFill>
                    <a:schemeClr val="dk2"/>
                  </a:solidFill>
                </a:rPr>
                <a:t>vetted</a:t>
              </a:r>
              <a:r>
                <a:rPr lang="en-US" sz="1800">
                  <a:solidFill>
                    <a:schemeClr val="dk2"/>
                  </a:solidFill>
                </a:rPr>
                <a:t> resources for academic engagement, including research and teaching.</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554925" y="365750"/>
            <a:ext cx="9939899" cy="8208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Libre Baskerville"/>
              <a:buNone/>
            </a:pPr>
            <a:r>
              <a:rPr lang="en-US" sz="4000">
                <a:solidFill>
                  <a:srgbClr val="434343"/>
                </a:solidFill>
              </a:rPr>
              <a:t>Teaching in the Open</a:t>
            </a:r>
          </a:p>
        </p:txBody>
      </p:sp>
      <p:pic>
        <p:nvPicPr>
          <p:cNvPr id="160" name="Shape 160" descr="noun_108284_cc.png"/>
          <p:cNvPicPr preferRelativeResize="0"/>
          <p:nvPr/>
        </p:nvPicPr>
        <p:blipFill>
          <a:blip r:embed="rId3">
            <a:alphaModFix amt="30000"/>
          </a:blip>
          <a:stretch>
            <a:fillRect/>
          </a:stretch>
        </p:blipFill>
        <p:spPr>
          <a:xfrm>
            <a:off x="554926" y="4077125"/>
            <a:ext cx="2415564" cy="2017849"/>
          </a:xfrm>
          <a:prstGeom prst="rect">
            <a:avLst/>
          </a:prstGeom>
          <a:noFill/>
          <a:ln>
            <a:noFill/>
          </a:ln>
        </p:spPr>
      </p:pic>
      <p:pic>
        <p:nvPicPr>
          <p:cNvPr id="161" name="Shape 161" descr="Screenshot 2015-12-06 15.26.46.png"/>
          <p:cNvPicPr preferRelativeResize="0"/>
          <p:nvPr/>
        </p:nvPicPr>
        <p:blipFill>
          <a:blip r:embed="rId4">
            <a:alphaModFix/>
          </a:blip>
          <a:stretch>
            <a:fillRect/>
          </a:stretch>
        </p:blipFill>
        <p:spPr>
          <a:xfrm>
            <a:off x="1271650" y="1565675"/>
            <a:ext cx="5226566" cy="1011200"/>
          </a:xfrm>
          <a:prstGeom prst="rect">
            <a:avLst/>
          </a:prstGeom>
          <a:noFill/>
          <a:ln w="19050" cap="flat" cmpd="sng">
            <a:solidFill>
              <a:srgbClr val="000000"/>
            </a:solidFill>
            <a:prstDash val="solid"/>
            <a:round/>
            <a:headEnd type="none" w="med" len="med"/>
            <a:tailEnd type="none" w="med" len="med"/>
          </a:ln>
        </p:spPr>
      </p:pic>
      <p:sp>
        <p:nvSpPr>
          <p:cNvPr id="162" name="Shape 162"/>
          <p:cNvSpPr txBox="1"/>
          <p:nvPr/>
        </p:nvSpPr>
        <p:spPr>
          <a:xfrm>
            <a:off x="3437625" y="4157575"/>
            <a:ext cx="3060600" cy="1121099"/>
          </a:xfrm>
          <a:prstGeom prst="rect">
            <a:avLst/>
          </a:prstGeom>
          <a:noFill/>
          <a:ln>
            <a:noFill/>
          </a:ln>
        </p:spPr>
        <p:txBody>
          <a:bodyPr lIns="91425" tIns="91425" rIns="91425" bIns="91425" anchor="t" anchorCtr="0">
            <a:noAutofit/>
          </a:bodyPr>
          <a:lstStyle/>
          <a:p>
            <a:pPr lvl="0" rtl="0">
              <a:spcBef>
                <a:spcPts val="0"/>
              </a:spcBef>
              <a:buNone/>
            </a:pPr>
            <a:r>
              <a:rPr lang="en-US" sz="1800" b="1"/>
              <a:t>Philosophy in the World posts, </a:t>
            </a:r>
            <a:r>
              <a:rPr lang="en-US" sz="1800" b="1" u="sng">
                <a:solidFill>
                  <a:schemeClr val="hlink"/>
                </a:solidFill>
                <a:hlinkClick r:id="rId5"/>
              </a:rPr>
              <a:t>PHIL 102</a:t>
            </a:r>
            <a:r>
              <a:rPr lang="en-US" sz="1800" b="1"/>
              <a:t> </a:t>
            </a:r>
          </a:p>
          <a:p>
            <a:pPr lvl="0">
              <a:spcBef>
                <a:spcPts val="0"/>
              </a:spcBef>
              <a:buNone/>
            </a:pPr>
            <a:r>
              <a:rPr lang="en-US" sz="1800" b="1"/>
              <a:t>(Christina Hendricks)</a:t>
            </a:r>
          </a:p>
        </p:txBody>
      </p:sp>
      <p:pic>
        <p:nvPicPr>
          <p:cNvPr id="163" name="Shape 163" descr="Screenshot 2015-12-06 15.40.53.png"/>
          <p:cNvPicPr preferRelativeResize="0"/>
          <p:nvPr/>
        </p:nvPicPr>
        <p:blipFill rotWithShape="1">
          <a:blip r:embed="rId6">
            <a:alphaModFix/>
          </a:blip>
          <a:srcRect l="9518" b="19801"/>
          <a:stretch/>
        </p:blipFill>
        <p:spPr>
          <a:xfrm>
            <a:off x="7440802" y="1388735"/>
            <a:ext cx="2698999" cy="2486211"/>
          </a:xfrm>
          <a:prstGeom prst="rect">
            <a:avLst/>
          </a:prstGeom>
          <a:noFill/>
          <a:ln>
            <a:noFill/>
          </a:ln>
        </p:spPr>
      </p:pic>
      <p:pic>
        <p:nvPicPr>
          <p:cNvPr id="164" name="Shape 164" descr="Screenshot 2015-12-06 15.43.41.png"/>
          <p:cNvPicPr preferRelativeResize="0"/>
          <p:nvPr/>
        </p:nvPicPr>
        <p:blipFill>
          <a:blip r:embed="rId7">
            <a:alphaModFix/>
          </a:blip>
          <a:stretch>
            <a:fillRect/>
          </a:stretch>
        </p:blipFill>
        <p:spPr>
          <a:xfrm>
            <a:off x="7260003" y="4077125"/>
            <a:ext cx="3060625" cy="1563449"/>
          </a:xfrm>
          <a:prstGeom prst="rect">
            <a:avLst/>
          </a:prstGeom>
          <a:noFill/>
          <a:ln>
            <a:noFill/>
          </a:ln>
        </p:spPr>
      </p:pic>
      <p:sp>
        <p:nvSpPr>
          <p:cNvPr id="165" name="Shape 165"/>
          <p:cNvSpPr txBox="1"/>
          <p:nvPr/>
        </p:nvSpPr>
        <p:spPr>
          <a:xfrm>
            <a:off x="7259987" y="5724275"/>
            <a:ext cx="3319200" cy="617099"/>
          </a:xfrm>
          <a:prstGeom prst="rect">
            <a:avLst/>
          </a:prstGeom>
          <a:noFill/>
          <a:ln>
            <a:noFill/>
          </a:ln>
        </p:spPr>
        <p:txBody>
          <a:bodyPr lIns="91425" tIns="91425" rIns="91425" bIns="91425" anchor="t" anchorCtr="0">
            <a:noAutofit/>
          </a:bodyPr>
          <a:lstStyle/>
          <a:p>
            <a:pPr lvl="0">
              <a:spcBef>
                <a:spcPts val="0"/>
              </a:spcBef>
              <a:buNone/>
            </a:pPr>
            <a:r>
              <a:rPr lang="en-US" sz="1800" b="1"/>
              <a:t>Learning objects in </a:t>
            </a:r>
            <a:r>
              <a:rPr lang="en-US" sz="1800" b="1" u="sng">
                <a:solidFill>
                  <a:schemeClr val="hlink"/>
                </a:solidFill>
                <a:hlinkClick r:id="rId8"/>
              </a:rPr>
              <a:t>Physics 101</a:t>
            </a:r>
            <a:r>
              <a:rPr lang="en-US" sz="1800" b="1"/>
              <a:t> (Simon Bates)</a:t>
            </a:r>
          </a:p>
        </p:txBody>
      </p:sp>
      <p:pic>
        <p:nvPicPr>
          <p:cNvPr id="166" name="Shape 166" descr="Screenshot 2015-12-06 15.34.07.png"/>
          <p:cNvPicPr preferRelativeResize="0"/>
          <p:nvPr/>
        </p:nvPicPr>
        <p:blipFill>
          <a:blip r:embed="rId9">
            <a:alphaModFix/>
          </a:blip>
          <a:stretch>
            <a:fillRect/>
          </a:stretch>
        </p:blipFill>
        <p:spPr>
          <a:xfrm>
            <a:off x="3056600" y="2955996"/>
            <a:ext cx="3441625" cy="1121124"/>
          </a:xfrm>
          <a:prstGeom prst="rect">
            <a:avLst/>
          </a:prstGeom>
          <a:noFill/>
          <a:ln w="19050" cap="flat" cmpd="sng">
            <a:solidFill>
              <a:srgbClr val="000000"/>
            </a:solidFill>
            <a:prstDash val="solid"/>
            <a:round/>
            <a:headEnd type="none" w="med" len="med"/>
            <a:tailEnd type="none" w="med" len="med"/>
          </a:ln>
        </p:spPr>
      </p:pic>
    </p:spTree>
  </p:cSld>
  <p:clrMapOvr>
    <a:masterClrMapping/>
  </p:clrMapOvr>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619</Words>
  <Application>Microsoft Office PowerPoint</Application>
  <PresentationFormat>Custom</PresentationFormat>
  <Paragraphs>105</Paragraphs>
  <Slides>16</Slides>
  <Notes>16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Arial</vt:lpstr>
      <vt:lpstr>Verdana</vt:lpstr>
      <vt:lpstr>Libre Baskerville</vt:lpstr>
      <vt:lpstr>Calibri</vt:lpstr>
      <vt:lpstr>Noto Sans Symbols</vt:lpstr>
      <vt:lpstr>View</vt:lpstr>
      <vt:lpstr>View</vt:lpstr>
      <vt:lpstr>Open For Learning</vt:lpstr>
      <vt:lpstr>PowerPoint Presentation</vt:lpstr>
      <vt:lpstr>PowerPoint Presentation</vt:lpstr>
      <vt:lpstr>Workshop</vt:lpstr>
      <vt:lpstr>PowerPoint Presentation</vt:lpstr>
      <vt:lpstr>Open Resources</vt:lpstr>
      <vt:lpstr>Finding &amp; Using Open Resources</vt:lpstr>
      <vt:lpstr>Finding and Using Open Resources</vt:lpstr>
      <vt:lpstr>Teaching in the Open</vt:lpstr>
      <vt:lpstr>UBC Wiki projects</vt:lpstr>
      <vt:lpstr>Wikipedia Projects</vt:lpstr>
      <vt:lpstr>Open books created by students</vt:lpstr>
      <vt:lpstr>Open Challenges</vt:lpstr>
      <vt:lpstr>Join us for Open for Learning</vt:lpstr>
      <vt:lpstr>Image Attribution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For Learning</dc:title>
  <dc:creator>Fields, Erin</dc:creator>
  <cp:lastModifiedBy>Fields, Erin</cp:lastModifiedBy>
  <cp:revision>1</cp:revision>
  <dcterms:modified xsi:type="dcterms:W3CDTF">2016-07-29T17:58:15Z</dcterms:modified>
</cp:coreProperties>
</file>